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007578503" r:id="rId4"/>
    <p:sldId id="2007578504" r:id="rId5"/>
    <p:sldId id="2007578501" r:id="rId6"/>
    <p:sldId id="273" r:id="rId7"/>
    <p:sldId id="2007578502" r:id="rId8"/>
    <p:sldId id="2007578505" r:id="rId9"/>
    <p:sldId id="2007578507" r:id="rId10"/>
    <p:sldId id="2007578506"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2A1"/>
    <a:srgbClr val="AD2023"/>
    <a:srgbClr val="DFEAF9"/>
    <a:srgbClr val="EEF4FC"/>
    <a:srgbClr val="E6EEF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showGuides="1">
      <p:cViewPr varScale="1">
        <p:scale>
          <a:sx n="114" d="100"/>
          <a:sy n="114" d="100"/>
        </p:scale>
        <p:origin x="-378"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C3F086F-77ED-20DF-28DC-4E5063D7806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735C40BA-F8C0-EB87-ABE5-170B6C4F6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8533E50-7E7B-95EE-F275-E47860A79217}"/>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E8905610-8752-2190-68E0-E8FCEAE91C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0179025-D705-B58F-E3C2-00FD723AD937}"/>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359898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2E8573E-E3D7-D542-AB43-2F6EEDB43E5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2153A16-8194-C77F-6904-FCDD70A74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949CD606-D662-A624-A3EA-F09490428D37}"/>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F9900687-2635-EA5B-A106-7DDDBA134A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7D5AFE3-41D9-1345-672E-8F158BF43C0D}"/>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237262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AED63D6-E026-9500-8156-32412B72873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BC61980-8266-0113-50BE-8D919C574A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738D037-48E1-997B-A72D-099E22E93C43}"/>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13C65629-14DA-5869-6943-D1B400DCDF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6F12F92-3C76-80C3-84FD-8FDAC81D5E91}"/>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4080428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7525C4E-4122-4CD3-8DB1-400D0FC18F4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34C04EB-B3AB-4A45-9E82-7EE8FBEA0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50F1EC78-7843-48DA-8234-6403F4D44311}"/>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CCA18144-7D8D-411E-9908-8CEC6EE18F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BC9C9AE-A0BF-4DD6-8878-C85CCAF047A9}"/>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1127614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B85D9B-BFDC-491C-90ED-385C1F323BE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F3BB1ED-CEF0-44D7-88B2-4FE46C5CF5A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9A082F10-B76C-4209-BF35-EF6C8724CB2A}"/>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B902FDD4-C33E-4B26-86E8-22599FEE13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51853AF-C9D0-4DEC-9E4B-D7B904A85F8E}"/>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218055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112BA1F-8B94-4ECD-8728-6ECBF4184F9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8C1D604-6EB2-4FEA-8E82-014F845BCD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3E33D9C8-08FF-4496-A001-C4096EB1DE77}"/>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53800990-9CFE-4987-9FCF-1D2F35C09D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E6038D2-A689-4491-9A69-49608C47DB1C}"/>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2766392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1425A22-34E3-49D6-A89A-F2D623E4A7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D29C6-7D00-4875-B599-951591B02E7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B881C401-A4FC-4C7A-BCAA-93DA1C788B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EA708329-323C-44F1-A1E7-942AC5895A32}"/>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6" name="页脚占位符 5">
            <a:extLst>
              <a:ext uri="{FF2B5EF4-FFF2-40B4-BE49-F238E27FC236}">
                <a16:creationId xmlns="" xmlns:a16="http://schemas.microsoft.com/office/drawing/2014/main" id="{51D5B88E-1D41-44E7-9197-EB42138A17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261D895-5813-43BA-98F1-9DFFEE0CF16C}"/>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398618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9E60AF0-279E-46D8-AEE1-812A175AB1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A6F3347-E98D-4ED6-A975-30CAA8111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0EDB63C-F07B-49A4-8C48-4F65E7C80CD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9B3AE17E-654F-46DD-9129-433987EA2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1FF367AB-C2A4-4ECC-B0B0-4973B161174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0213FBF-22BB-417C-9DDB-0A8197DFEA14}"/>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8" name="页脚占位符 7">
            <a:extLst>
              <a:ext uri="{FF2B5EF4-FFF2-40B4-BE49-F238E27FC236}">
                <a16:creationId xmlns="" xmlns:a16="http://schemas.microsoft.com/office/drawing/2014/main" id="{D792C34B-CC5D-41B4-B7F2-F96096C5CFA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E59438F7-C459-4E0A-9527-387B600C0CAC}"/>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39232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786400-0026-4A91-8821-4D754B22B55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9836F289-75A4-4E55-BBD8-7E10A490DD6D}"/>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4" name="页脚占位符 3">
            <a:extLst>
              <a:ext uri="{FF2B5EF4-FFF2-40B4-BE49-F238E27FC236}">
                <a16:creationId xmlns="" xmlns:a16="http://schemas.microsoft.com/office/drawing/2014/main" id="{23409E9B-F59F-49C9-AB3D-A29E5A38E7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58D9C1F-B9D0-4C08-B0DA-50DE4E18A377}"/>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3189338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524B244-32B1-467B-811F-56FD69C86B64}"/>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3" name="页脚占位符 2">
            <a:extLst>
              <a:ext uri="{FF2B5EF4-FFF2-40B4-BE49-F238E27FC236}">
                <a16:creationId xmlns="" xmlns:a16="http://schemas.microsoft.com/office/drawing/2014/main" id="{392313A1-60D1-4EEF-922F-56781CFA07F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7157DADA-342F-4B3B-A622-025B53FE6686}"/>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338006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FE454B8-0F5A-4436-A049-2B8DD390FC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9549AEC3-6C98-4499-8E5B-7AA48508A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0F69D9EB-C611-490A-AABD-BED55C086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3B76CD5-DF84-4773-BDE0-457B87BCDF2A}"/>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6" name="页脚占位符 5">
            <a:extLst>
              <a:ext uri="{FF2B5EF4-FFF2-40B4-BE49-F238E27FC236}">
                <a16:creationId xmlns="" xmlns:a16="http://schemas.microsoft.com/office/drawing/2014/main" id="{4CB1296B-D30A-47BF-9899-CC0D0A7C2A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79B1D0DB-E5B1-4324-B1C9-2D54E3BA7155}"/>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64430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FDFE3B0-27B6-F684-DFB3-49461C30AC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B860D5C2-49BC-5D0A-78B8-70E8AB48B8F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5FAB685-5D9C-A0D8-DC2D-B81CA68AD1C5}"/>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5281C633-7E40-6D0B-3DA1-5A16C6530E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2A62A25-BD37-4AC1-CA34-755F109A6073}"/>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56698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DD454B8-4980-4A37-B73A-C7FB416FF8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DCACC6BA-BC4F-439A-8A35-DB3BBAAC2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5F132BE2-E498-4745-BB5F-3A9DEEB0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B69EE7DB-EDD6-476F-85DF-A1CB5B4F4CC8}"/>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6" name="页脚占位符 5">
            <a:extLst>
              <a:ext uri="{FF2B5EF4-FFF2-40B4-BE49-F238E27FC236}">
                <a16:creationId xmlns="" xmlns:a16="http://schemas.microsoft.com/office/drawing/2014/main" id="{0C6B9D96-982E-44B7-9381-7BB5821465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3A0BE05-79B9-4529-B7BA-3C4A3FD1458C}"/>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1476557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F4642BA-8EF1-4DE2-9E76-5394E0DC6CA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CF61336F-DB51-45DF-819A-8238C0A6D8F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7FB41AA-2C7A-4C2F-8E8C-011FC1AF610F}"/>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168657E5-CB75-4E5C-AAC5-B39450145A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DA4C622-7387-4956-8D8C-E86A72F5BC87}"/>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366743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80953EB-87DF-482C-BECB-A588B3442B0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8ADC42C-7EC0-4E8A-98DF-02FAEE41487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4E0DFF7-AB32-4F0C-B053-4E9A5BDE4751}"/>
              </a:ext>
            </a:extLst>
          </p:cNvPr>
          <p:cNvSpPr>
            <a:spLocks noGrp="1"/>
          </p:cNvSpPr>
          <p:nvPr>
            <p:ph type="dt" sz="half" idx="10"/>
          </p:nvPr>
        </p:nvSpPr>
        <p:spPr/>
        <p:txBody>
          <a:bodyPr/>
          <a:lstStyle/>
          <a:p>
            <a:fld id="{22818E69-81D0-49C5-ABB5-FF04919D792B}"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FD6DD78A-5540-440D-99D2-CF636503B1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91DF3DA-92CF-48B8-9A74-51FEF48A6D31}"/>
              </a:ext>
            </a:extLst>
          </p:cNvPr>
          <p:cNvSpPr>
            <a:spLocks noGrp="1"/>
          </p:cNvSpPr>
          <p:nvPr>
            <p:ph type="sldNum" sz="quarter" idx="12"/>
          </p:nvPr>
        </p:nvSpPr>
        <p:spPr/>
        <p:txBody>
          <a:body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87169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7878B15-4546-387A-671B-CD5F668C2A7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C593FA3D-16A5-734E-EEDB-8772A6463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590DD48F-4C79-13EC-FDBB-E4014B50344F}"/>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66954D0D-9511-849D-775C-F671CB1048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A42F09B6-DC94-E1B9-B17F-483438DF1AC5}"/>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359482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BF45F61-0469-0C29-9BE8-7E7939C176D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FB62874-38A5-1A2F-1132-AFDC1ACCF6D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86BD4C3F-FA7F-3534-F0D4-CA4926CD0DB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8F69F9D3-CA71-A5A6-87C2-4A4DD1D44DE0}"/>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6" name="页脚占位符 5">
            <a:extLst>
              <a:ext uri="{FF2B5EF4-FFF2-40B4-BE49-F238E27FC236}">
                <a16:creationId xmlns="" xmlns:a16="http://schemas.microsoft.com/office/drawing/2014/main" id="{C9D96B90-357A-558B-F2E6-4DACC1D9C8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D70600E-7463-AD52-94F4-CAEC2C59C5EC}"/>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400639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510540F-7325-ABBC-B59A-AC72C7C3E0B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E99E33F-E5C2-3D68-7BDF-E2823B3187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83A12C47-98BC-297E-2C63-2946CE42381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A380F6D7-BB53-A1BB-74BB-30C98DBB00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4E9ED2BB-344B-9E83-7183-5CE0DB82D56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0F62EFC3-36F1-3A9B-9370-704E917CAA53}"/>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8" name="页脚占位符 7">
            <a:extLst>
              <a:ext uri="{FF2B5EF4-FFF2-40B4-BE49-F238E27FC236}">
                <a16:creationId xmlns="" xmlns:a16="http://schemas.microsoft.com/office/drawing/2014/main" id="{1BFB1027-4291-BE7F-EA82-F9F7A7C393E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2A7D2A9E-9B11-9BC8-AAD8-0AA54C83504E}"/>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301977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54B3197-A020-EF45-4009-7D3D6DB5B3A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5942FF7-991C-DDC3-F60D-F0EE6F3FF56E}"/>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4" name="页脚占位符 3">
            <a:extLst>
              <a:ext uri="{FF2B5EF4-FFF2-40B4-BE49-F238E27FC236}">
                <a16:creationId xmlns="" xmlns:a16="http://schemas.microsoft.com/office/drawing/2014/main" id="{586475B4-EB68-81AE-0B1F-AB0496CB4D0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E416797F-8394-C6CB-9F04-60C10367D83C}"/>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204241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5E71FEEE-157F-C6EE-88E3-5812502DC6B8}"/>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3" name="页脚占位符 2">
            <a:extLst>
              <a:ext uri="{FF2B5EF4-FFF2-40B4-BE49-F238E27FC236}">
                <a16:creationId xmlns="" xmlns:a16="http://schemas.microsoft.com/office/drawing/2014/main" id="{3DE8D5A2-665B-0BBC-851A-96A7359F896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DD460C01-F011-3DD3-1EC2-530ED9947E76}"/>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2485061636"/>
      </p:ext>
    </p:extLst>
  </p:cSld>
  <p:clrMapOvr>
    <a:masterClrMapping/>
  </p:clrMapOvr>
  <p:extLst>
    <p:ext uri="{DCECCB84-F9BA-43D5-87BE-67443E8EF086}">
      <p15:sldGuideLst xmlns="" xmlns:p15="http://schemas.microsoft.com/office/powerpoint/2012/main">
        <p15:guide id="1" orient="horz" pos="845" userDrawn="1">
          <p15:clr>
            <a:srgbClr val="FBAE40"/>
          </p15:clr>
        </p15:guide>
        <p15:guide id="2" orient="horz" pos="3974" userDrawn="1">
          <p15:clr>
            <a:srgbClr val="FBAE40"/>
          </p15:clr>
        </p15:guide>
        <p15:guide id="3" pos="415" userDrawn="1">
          <p15:clr>
            <a:srgbClr val="FBAE40"/>
          </p15:clr>
        </p15:guide>
        <p15:guide id="4" pos="726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12D07CD-618C-F7A0-8CF0-0CFBAC3D0D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E29F237-2681-8858-F081-7AC25B6AD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C4961D5D-932E-C9C5-6A32-C9F05836D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5DA3851-98B6-15AF-E872-D6066B156717}"/>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6" name="页脚占位符 5">
            <a:extLst>
              <a:ext uri="{FF2B5EF4-FFF2-40B4-BE49-F238E27FC236}">
                <a16:creationId xmlns="" xmlns:a16="http://schemas.microsoft.com/office/drawing/2014/main" id="{47124319-A62E-0F25-16F4-33757CC6C8B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18D8654-E8FC-37C3-65E6-4E0DE54ED347}"/>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421195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DC5C86-8BFD-D8AF-5A58-4D84338AD4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623D5C98-0962-7332-D136-20E58E878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C3EBBE6-42D7-2AA8-29C5-27FBA5244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E966409A-9E81-4474-4044-DB16E84848A1}"/>
              </a:ext>
            </a:extLst>
          </p:cNvPr>
          <p:cNvSpPr>
            <a:spLocks noGrp="1"/>
          </p:cNvSpPr>
          <p:nvPr>
            <p:ph type="dt" sz="half" idx="10"/>
          </p:nvPr>
        </p:nvSpPr>
        <p:spPr/>
        <p:txBody>
          <a:bodyPr/>
          <a:lstStyle/>
          <a:p>
            <a:fld id="{7ADD9D77-77C6-4B91-B580-88B02931F3CA}" type="datetimeFigureOut">
              <a:rPr lang="zh-CN" altLang="en-US" smtClean="0"/>
              <a:pPr/>
              <a:t>2022/10/7</a:t>
            </a:fld>
            <a:endParaRPr lang="zh-CN" altLang="en-US"/>
          </a:p>
        </p:txBody>
      </p:sp>
      <p:sp>
        <p:nvSpPr>
          <p:cNvPr id="6" name="页脚占位符 5">
            <a:extLst>
              <a:ext uri="{FF2B5EF4-FFF2-40B4-BE49-F238E27FC236}">
                <a16:creationId xmlns="" xmlns:a16="http://schemas.microsoft.com/office/drawing/2014/main" id="{FE8CAFE7-15C5-2C6B-13E1-E9BB4876E88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3E8550A-9245-0BC8-5F7A-0C1F6D33CA78}"/>
              </a:ext>
            </a:extLst>
          </p:cNvPr>
          <p:cNvSpPr>
            <a:spLocks noGrp="1"/>
          </p:cNvSpPr>
          <p:nvPr>
            <p:ph type="sldNum" sz="quarter" idx="12"/>
          </p:nvPr>
        </p:nvSpPr>
        <p:spPr/>
        <p:txBody>
          <a:body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302687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EF4FC"/>
            </a:gs>
            <a:gs pos="70000">
              <a:srgbClr val="DFEAF9"/>
            </a:gs>
          </a:gsLst>
          <a:lin ang="3600000" scaled="0"/>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475CB637-AE7D-BC82-359B-6C3202752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71FE062-623E-EDB6-7301-AEA1C95133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F70DE1F-C579-27E4-F35C-286EFDFEAF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D9D77-77C6-4B91-B580-88B02931F3CA}"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9EDF6B86-226C-C79C-8C41-3C99937FE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DCA2D493-BA50-AEC1-548C-BB4F4D9F0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04230-C150-4E3D-8CAC-46FF85A854FC}" type="slidenum">
              <a:rPr lang="zh-CN" altLang="en-US" smtClean="0"/>
              <a:pPr/>
              <a:t>‹#›</a:t>
            </a:fld>
            <a:endParaRPr lang="zh-CN" altLang="en-US"/>
          </a:p>
        </p:txBody>
      </p:sp>
    </p:spTree>
    <p:extLst>
      <p:ext uri="{BB962C8B-B14F-4D97-AF65-F5344CB8AC3E}">
        <p14:creationId xmlns="" xmlns:p14="http://schemas.microsoft.com/office/powerpoint/2010/main" val="2816056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3940179A-A6E5-4B8B-9BC4-92677C111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DA9F8D4-8F31-4F4B-8FF8-8B4EE23C8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B60F3F6-F179-490F-8562-8FF8CF6A8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E69-81D0-49C5-ABB5-FF04919D792B}" type="datetimeFigureOut">
              <a:rPr lang="zh-CN" altLang="en-US" smtClean="0"/>
              <a:pPr/>
              <a:t>2022/10/7</a:t>
            </a:fld>
            <a:endParaRPr lang="zh-CN" altLang="en-US"/>
          </a:p>
        </p:txBody>
      </p:sp>
      <p:sp>
        <p:nvSpPr>
          <p:cNvPr id="5" name="页脚占位符 4">
            <a:extLst>
              <a:ext uri="{FF2B5EF4-FFF2-40B4-BE49-F238E27FC236}">
                <a16:creationId xmlns="" xmlns:a16="http://schemas.microsoft.com/office/drawing/2014/main" id="{0CA60E06-6C52-4B86-BF98-ECFA18262D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648066A8-6890-40DD-BC70-3473E6619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DB3F-CAD3-47D2-A0E9-BA772FA57F2F}" type="slidenum">
              <a:rPr lang="zh-CN" altLang="en-US" smtClean="0"/>
              <a:pPr/>
              <a:t>‹#›</a:t>
            </a:fld>
            <a:endParaRPr lang="zh-CN" altLang="en-US"/>
          </a:p>
        </p:txBody>
      </p:sp>
    </p:spTree>
    <p:extLst>
      <p:ext uri="{BB962C8B-B14F-4D97-AF65-F5344CB8AC3E}">
        <p14:creationId xmlns="" xmlns:p14="http://schemas.microsoft.com/office/powerpoint/2010/main" val="791172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5.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4.png"/><Relationship Id="rId2" Type="http://schemas.openxmlformats.org/officeDocument/2006/relationships/image" Target="../media/image20.png"/><Relationship Id="rId16" Type="http://schemas.microsoft.com/office/2007/relationships/hdphoto" Target="../media/hdphoto7.wdp"/><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26.png"/><Relationship Id="rId10" Type="http://schemas.openxmlformats.org/officeDocument/2006/relationships/image" Target="NULL"/><Relationship Id="rId4" Type="http://schemas.openxmlformats.org/officeDocument/2006/relationships/image" Target="../media/image21.png"/><Relationship Id="rId9" Type="http://schemas.microsoft.com/office/2007/relationships/hdphoto" Target="../media/hdphoto4.wdp"/><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1.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0.jpeg"/><Relationship Id="rId5" Type="http://schemas.openxmlformats.org/officeDocument/2006/relationships/image" Target="../media/image45.png"/><Relationship Id="rId10" Type="http://schemas.openxmlformats.org/officeDocument/2006/relationships/image" Target="NULL"/><Relationship Id="rId4" Type="http://schemas.openxmlformats.org/officeDocument/2006/relationships/image" Target="../media/image44.png"/><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5.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D22E53C6-E346-7FCA-4DBB-324A5CCB65DA}"/>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b="15625"/>
          <a:stretch/>
        </p:blipFill>
        <p:spPr>
          <a:xfrm flipH="1">
            <a:off x="0" y="0"/>
            <a:ext cx="12192000" cy="6858000"/>
          </a:xfrm>
          <a:prstGeom prst="rect">
            <a:avLst/>
          </a:prstGeom>
        </p:spPr>
      </p:pic>
      <p:sp>
        <p:nvSpPr>
          <p:cNvPr id="3" name="文本框 2">
            <a:extLst>
              <a:ext uri="{FF2B5EF4-FFF2-40B4-BE49-F238E27FC236}">
                <a16:creationId xmlns="" xmlns:a16="http://schemas.microsoft.com/office/drawing/2014/main" id="{2BA3F440-5360-C925-8EE7-3302D43B0D24}"/>
              </a:ext>
            </a:extLst>
          </p:cNvPr>
          <p:cNvSpPr txBox="1"/>
          <p:nvPr/>
        </p:nvSpPr>
        <p:spPr>
          <a:xfrm>
            <a:off x="835547" y="494297"/>
            <a:ext cx="2105063" cy="584775"/>
          </a:xfrm>
          <a:prstGeom prst="rect">
            <a:avLst/>
          </a:prstGeom>
          <a:noFill/>
        </p:spPr>
        <p:txBody>
          <a:bodyPr wrap="none" rtlCol="0">
            <a:spAutoFit/>
          </a:bodyPr>
          <a:lstStyle/>
          <a:p>
            <a:r>
              <a:rPr lang="en-US" altLang="zh-CN" sz="3200" dirty="0">
                <a:solidFill>
                  <a:srgbClr val="AD2023"/>
                </a:solidFill>
                <a:latin typeface="SerpentineBold" panose="00000400000000000000" pitchFamily="2" charset="0"/>
              </a:rPr>
              <a:t>OK</a:t>
            </a:r>
            <a:r>
              <a:rPr lang="en-US" altLang="zh-CN" sz="3200" dirty="0">
                <a:solidFill>
                  <a:srgbClr val="1D52A1"/>
                </a:solidFill>
                <a:latin typeface="SerpentineBold" panose="00000400000000000000" pitchFamily="2" charset="0"/>
              </a:rPr>
              <a:t>MOLD</a:t>
            </a:r>
            <a:endParaRPr lang="zh-CN" altLang="en-US" sz="3200" dirty="0">
              <a:solidFill>
                <a:srgbClr val="1D52A1"/>
              </a:solidFill>
              <a:latin typeface="SerpentineBold" panose="00000400000000000000" pitchFamily="2" charset="0"/>
            </a:endParaRPr>
          </a:p>
        </p:txBody>
      </p:sp>
      <p:sp>
        <p:nvSpPr>
          <p:cNvPr id="7" name="文本框 6">
            <a:extLst>
              <a:ext uri="{FF2B5EF4-FFF2-40B4-BE49-F238E27FC236}">
                <a16:creationId xmlns="" xmlns:a16="http://schemas.microsoft.com/office/drawing/2014/main" id="{E4253831-FA2A-994E-02B6-2CC67B850E1C}"/>
              </a:ext>
            </a:extLst>
          </p:cNvPr>
          <p:cNvSpPr txBox="1"/>
          <p:nvPr/>
        </p:nvSpPr>
        <p:spPr>
          <a:xfrm>
            <a:off x="835547" y="5105711"/>
            <a:ext cx="2087431" cy="369332"/>
          </a:xfrm>
          <a:prstGeom prst="rect">
            <a:avLst/>
          </a:prstGeom>
          <a:noFill/>
        </p:spPr>
        <p:txBody>
          <a:bodyPr wrap="none" rtlCol="0">
            <a:spAutoFit/>
          </a:bodyPr>
          <a:lstStyle/>
          <a:p>
            <a:r>
              <a:rPr lang="ja-JP" altLang="en-US"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所在地</a:t>
            </a:r>
            <a:r>
              <a:rPr lang="zh-CN" altLang="en-US"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a:t>
            </a:r>
            <a:r>
              <a:rPr lang="ja-JP" altLang="en-US"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広東</a:t>
            </a:r>
            <a:r>
              <a:rPr lang="en-US" altLang="zh-CN"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a:t>
            </a:r>
            <a:r>
              <a:rPr lang="ja-JP" altLang="en-US"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東莞</a:t>
            </a:r>
            <a:endParaRPr lang="zh-CN" altLang="en-US" dirty="0">
              <a:solidFill>
                <a:schemeClr val="accent2">
                  <a:lumMod val="60000"/>
                  <a:lumOff val="40000"/>
                </a:schemeClr>
              </a:solidFill>
              <a:latin typeface="思源黑体 CN Regular" panose="020B0500000000000000" pitchFamily="34" charset="-122"/>
              <a:ea typeface="思源黑体 CN Regular" panose="020B0500000000000000" pitchFamily="34" charset="-122"/>
            </a:endParaRPr>
          </a:p>
        </p:txBody>
      </p:sp>
      <p:sp>
        <p:nvSpPr>
          <p:cNvPr id="11" name="文本框 10">
            <a:extLst>
              <a:ext uri="{FF2B5EF4-FFF2-40B4-BE49-F238E27FC236}">
                <a16:creationId xmlns="" xmlns:a16="http://schemas.microsoft.com/office/drawing/2014/main" id="{D0BA7C0E-8454-6988-62F9-D84B8BEFA3ED}"/>
              </a:ext>
            </a:extLst>
          </p:cNvPr>
          <p:cNvSpPr txBox="1"/>
          <p:nvPr/>
        </p:nvSpPr>
        <p:spPr>
          <a:xfrm>
            <a:off x="835547" y="5475043"/>
            <a:ext cx="2839688" cy="369332"/>
          </a:xfrm>
          <a:prstGeom prst="rect">
            <a:avLst/>
          </a:prstGeom>
          <a:noFill/>
        </p:spPr>
        <p:txBody>
          <a:bodyPr wrap="none" rtlCol="0">
            <a:spAutoFit/>
          </a:bodyPr>
          <a:lstStyle/>
          <a:p>
            <a:r>
              <a:rPr lang="en-US" altLang="ja-JP"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URL</a:t>
            </a:r>
            <a:r>
              <a:rPr lang="ja-JP" altLang="en-US"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　</a:t>
            </a:r>
            <a:r>
              <a:rPr lang="zh-CN" altLang="en-US" dirty="0" smtClean="0">
                <a:solidFill>
                  <a:schemeClr val="accent2">
                    <a:lumMod val="60000"/>
                    <a:lumOff val="40000"/>
                  </a:schemeClr>
                </a:solidFill>
                <a:latin typeface="思源黑体 CN Regular" panose="020B0500000000000000" pitchFamily="34" charset="-122"/>
                <a:ea typeface="思源黑体 CN Regular" panose="020B0500000000000000" pitchFamily="34" charset="-122"/>
              </a:rPr>
              <a:t>：</a:t>
            </a:r>
            <a:r>
              <a:rPr lang="en-US" altLang="zh-CN" dirty="0" err="1">
                <a:solidFill>
                  <a:schemeClr val="accent2">
                    <a:lumMod val="60000"/>
                    <a:lumOff val="40000"/>
                  </a:schemeClr>
                </a:solidFill>
                <a:latin typeface="思源黑体 CN Regular" panose="020B0500000000000000" pitchFamily="34" charset="-122"/>
                <a:ea typeface="思源黑体 CN Regular" panose="020B0500000000000000" pitchFamily="34" charset="-122"/>
              </a:rPr>
              <a:t>www.okmold.cn</a:t>
            </a:r>
            <a:endParaRPr lang="zh-CN" altLang="en-US" dirty="0">
              <a:solidFill>
                <a:schemeClr val="accent2">
                  <a:lumMod val="60000"/>
                  <a:lumOff val="40000"/>
                </a:schemeClr>
              </a:solidFill>
              <a:latin typeface="思源黑体 CN Regular" panose="020B0500000000000000" pitchFamily="34" charset="-122"/>
              <a:ea typeface="思源黑体 CN Regular" panose="020B0500000000000000" pitchFamily="34" charset="-122"/>
            </a:endParaRPr>
          </a:p>
        </p:txBody>
      </p:sp>
      <p:grpSp>
        <p:nvGrpSpPr>
          <p:cNvPr id="2" name="组合 1">
            <a:extLst>
              <a:ext uri="{FF2B5EF4-FFF2-40B4-BE49-F238E27FC236}">
                <a16:creationId xmlns="" xmlns:a16="http://schemas.microsoft.com/office/drawing/2014/main" id="{CB324A82-0FB2-DA4A-4412-FB50A2EF6082}"/>
              </a:ext>
            </a:extLst>
          </p:cNvPr>
          <p:cNvGrpSpPr/>
          <p:nvPr/>
        </p:nvGrpSpPr>
        <p:grpSpPr>
          <a:xfrm>
            <a:off x="835547" y="1573369"/>
            <a:ext cx="6340197" cy="2769989"/>
            <a:chOff x="835547" y="1705318"/>
            <a:chExt cx="6340197" cy="2769989"/>
          </a:xfrm>
        </p:grpSpPr>
        <p:sp>
          <p:nvSpPr>
            <p:cNvPr id="10" name="文本框 9">
              <a:extLst>
                <a:ext uri="{FF2B5EF4-FFF2-40B4-BE49-F238E27FC236}">
                  <a16:creationId xmlns="" xmlns:a16="http://schemas.microsoft.com/office/drawing/2014/main" id="{951F136C-4FA2-45B2-C814-C036A0253A7B}"/>
                </a:ext>
              </a:extLst>
            </p:cNvPr>
            <p:cNvSpPr txBox="1"/>
            <p:nvPr/>
          </p:nvSpPr>
          <p:spPr>
            <a:xfrm>
              <a:off x="835547" y="1705318"/>
              <a:ext cx="6340197" cy="2062103"/>
            </a:xfrm>
            <a:prstGeom prst="rect">
              <a:avLst/>
            </a:prstGeom>
            <a:noFill/>
          </p:spPr>
          <p:txBody>
            <a:bodyPr wrap="none" rtlCol="0">
              <a:spAutoFit/>
            </a:bodyPr>
            <a:lstStyle/>
            <a:p>
              <a:r>
                <a:rPr lang="ja-JP" altLang="en-US" sz="8000" dirty="0" smtClean="0">
                  <a:gradFill flip="none" rotWithShape="1">
                    <a:gsLst>
                      <a:gs pos="0">
                        <a:schemeClr val="accent2"/>
                      </a:gs>
                      <a:gs pos="100000">
                        <a:schemeClr val="accent2">
                          <a:lumMod val="50000"/>
                        </a:schemeClr>
                      </a:gs>
                    </a:gsLst>
                    <a:lin ang="2700000" scaled="1"/>
                    <a:tileRect/>
                  </a:gradFill>
                  <a:latin typeface="庞门正道标题体" panose="02010600030101010101" pitchFamily="2" charset="-122"/>
                  <a:ea typeface="庞门正道标题体" panose="02010600030101010101" pitchFamily="2" charset="-122"/>
                </a:rPr>
                <a:t>澤富精密金型</a:t>
              </a:r>
              <a:endParaRPr lang="en-US" altLang="zh-CN" sz="8000" dirty="0">
                <a:gradFill flip="none" rotWithShape="1">
                  <a:gsLst>
                    <a:gs pos="0">
                      <a:schemeClr val="accent2"/>
                    </a:gs>
                    <a:gs pos="100000">
                      <a:schemeClr val="accent2">
                        <a:lumMod val="50000"/>
                      </a:schemeClr>
                    </a:gs>
                  </a:gsLst>
                  <a:lin ang="2700000" scaled="1"/>
                  <a:tileRect/>
                </a:gradFill>
                <a:latin typeface="庞门正道标题体" panose="02010600030101010101" pitchFamily="2" charset="-122"/>
                <a:ea typeface="庞门正道标题体" panose="02010600030101010101" pitchFamily="2" charset="-122"/>
              </a:endParaRPr>
            </a:p>
            <a:p>
              <a:r>
                <a:rPr lang="en-US" altLang="zh-CN" sz="4800" dirty="0" smtClean="0">
                  <a:gradFill flip="none" rotWithShape="1">
                    <a:gsLst>
                      <a:gs pos="0">
                        <a:schemeClr val="accent2"/>
                      </a:gs>
                      <a:gs pos="100000">
                        <a:schemeClr val="accent2">
                          <a:lumMod val="50000"/>
                        </a:schemeClr>
                      </a:gs>
                    </a:gsLst>
                    <a:lin ang="2700000" scaled="1"/>
                    <a:tileRect/>
                  </a:gradFill>
                  <a:latin typeface="思源黑体 CN Bold" panose="020B0800000000000000" pitchFamily="34" charset="-122"/>
                  <a:ea typeface="思源黑体 CN Bold" panose="020B0800000000000000" pitchFamily="34" charset="-122"/>
                </a:rPr>
                <a:t>(</a:t>
              </a:r>
              <a:r>
                <a:rPr lang="ja-JP" altLang="en-US" sz="4800" dirty="0" smtClean="0">
                  <a:gradFill flip="none" rotWithShape="1">
                    <a:gsLst>
                      <a:gs pos="0">
                        <a:schemeClr val="accent2"/>
                      </a:gs>
                      <a:gs pos="100000">
                        <a:schemeClr val="accent2">
                          <a:lumMod val="50000"/>
                        </a:schemeClr>
                      </a:gs>
                    </a:gsLst>
                    <a:lin ang="2700000" scaled="1"/>
                    <a:tileRect/>
                  </a:gradFill>
                  <a:latin typeface="思源黑体 CN Bold" panose="020B0800000000000000" pitchFamily="34" charset="-122"/>
                  <a:ea typeface="思源黑体 CN Bold" panose="020B0800000000000000" pitchFamily="34" charset="-122"/>
                </a:rPr>
                <a:t>東莞</a:t>
              </a:r>
              <a:r>
                <a:rPr lang="en-US" altLang="zh-CN" sz="4800" dirty="0" smtClean="0">
                  <a:gradFill flip="none" rotWithShape="1">
                    <a:gsLst>
                      <a:gs pos="0">
                        <a:schemeClr val="accent2"/>
                      </a:gs>
                      <a:gs pos="100000">
                        <a:schemeClr val="accent2">
                          <a:lumMod val="50000"/>
                        </a:schemeClr>
                      </a:gs>
                    </a:gsLst>
                    <a:lin ang="2700000" scaled="1"/>
                    <a:tileRect/>
                  </a:gradFill>
                  <a:latin typeface="思源黑体 CN Bold" panose="020B0800000000000000" pitchFamily="34" charset="-122"/>
                  <a:ea typeface="思源黑体 CN Bold" panose="020B0800000000000000" pitchFamily="34" charset="-122"/>
                </a:rPr>
                <a:t>)</a:t>
              </a:r>
              <a:r>
                <a:rPr lang="ja-JP" altLang="en-US" sz="4800" dirty="0" smtClean="0">
                  <a:gradFill flip="none" rotWithShape="1">
                    <a:gsLst>
                      <a:gs pos="0">
                        <a:schemeClr val="accent2"/>
                      </a:gs>
                      <a:gs pos="100000">
                        <a:schemeClr val="accent2">
                          <a:lumMod val="50000"/>
                        </a:schemeClr>
                      </a:gs>
                    </a:gsLst>
                    <a:lin ang="2700000" scaled="1"/>
                    <a:tileRect/>
                  </a:gradFill>
                  <a:latin typeface="思源黑体 CN Bold" panose="020B0800000000000000" pitchFamily="34" charset="-122"/>
                  <a:ea typeface="思源黑体 CN Bold" panose="020B0800000000000000" pitchFamily="34" charset="-122"/>
                </a:rPr>
                <a:t>株式会社</a:t>
              </a:r>
              <a:endParaRPr lang="zh-CN" altLang="en-US" sz="4000" dirty="0">
                <a:gradFill flip="none" rotWithShape="1">
                  <a:gsLst>
                    <a:gs pos="0">
                      <a:schemeClr val="accent2"/>
                    </a:gs>
                    <a:gs pos="100000">
                      <a:schemeClr val="accent2">
                        <a:lumMod val="50000"/>
                      </a:schemeClr>
                    </a:gs>
                  </a:gsLst>
                  <a:lin ang="2700000" scaled="1"/>
                  <a:tileRect/>
                </a:gradFill>
                <a:latin typeface="庞门正道标题体" panose="02010600030101010101" pitchFamily="2" charset="-122"/>
                <a:ea typeface="庞门正道标题体" panose="02010600030101010101" pitchFamily="2" charset="-122"/>
              </a:endParaRPr>
            </a:p>
          </p:txBody>
        </p:sp>
        <p:sp>
          <p:nvSpPr>
            <p:cNvPr id="8" name="文本框 7">
              <a:extLst>
                <a:ext uri="{FF2B5EF4-FFF2-40B4-BE49-F238E27FC236}">
                  <a16:creationId xmlns="" xmlns:a16="http://schemas.microsoft.com/office/drawing/2014/main" id="{CE7F25FF-1D3D-5440-434A-AC9FC5D296BD}"/>
                </a:ext>
              </a:extLst>
            </p:cNvPr>
            <p:cNvSpPr txBox="1"/>
            <p:nvPr/>
          </p:nvSpPr>
          <p:spPr>
            <a:xfrm>
              <a:off x="835547" y="3952087"/>
              <a:ext cx="5889103" cy="523220"/>
            </a:xfrm>
            <a:prstGeom prst="rect">
              <a:avLst/>
            </a:prstGeom>
            <a:noFill/>
          </p:spPr>
          <p:txBody>
            <a:bodyPr wrap="square" rtlCol="0">
              <a:spAutoFit/>
            </a:bodyPr>
            <a:lstStyle/>
            <a:p>
              <a:pPr algn="dist"/>
              <a:r>
                <a:rPr lang="en-US" altLang="zh-CN" sz="2800" dirty="0">
                  <a:solidFill>
                    <a:schemeClr val="accent1"/>
                  </a:solidFill>
                  <a:latin typeface="Arial Black" panose="020B0A04020102020204" pitchFamily="34" charset="0"/>
                  <a:ea typeface="Roboto" pitchFamily="2" charset="0"/>
                </a:rPr>
                <a:t>Ok</a:t>
              </a:r>
              <a:r>
                <a:rPr lang="zh-CN" altLang="en-US" sz="2800" dirty="0">
                  <a:solidFill>
                    <a:schemeClr val="accent1"/>
                  </a:solidFill>
                  <a:latin typeface="Arial Black" panose="020B0A04020102020204" pitchFamily="34" charset="0"/>
                  <a:ea typeface="思源黑体 CN Bold" panose="020B0800000000000000" pitchFamily="34" charset="-122"/>
                </a:rPr>
                <a:t> </a:t>
              </a:r>
              <a:r>
                <a:rPr lang="en-US" altLang="zh-CN" sz="2800" dirty="0">
                  <a:solidFill>
                    <a:schemeClr val="accent1"/>
                  </a:solidFill>
                  <a:latin typeface="Arial Black" panose="020B0A04020102020204" pitchFamily="34" charset="0"/>
                  <a:ea typeface="Roboto" pitchFamily="2" charset="0"/>
                </a:rPr>
                <a:t>Mold</a:t>
              </a:r>
              <a:r>
                <a:rPr lang="zh-CN" altLang="en-US" sz="2800" dirty="0">
                  <a:solidFill>
                    <a:schemeClr val="accent1"/>
                  </a:solidFill>
                  <a:latin typeface="Arial Black" panose="020B0A04020102020204" pitchFamily="34" charset="0"/>
                  <a:ea typeface="思源黑体 CN Bold" panose="020B0800000000000000" pitchFamily="34" charset="-122"/>
                </a:rPr>
                <a:t> </a:t>
              </a:r>
              <a:r>
                <a:rPr lang="en-US" altLang="zh-CN" sz="2800" dirty="0">
                  <a:solidFill>
                    <a:schemeClr val="accent1"/>
                  </a:solidFill>
                  <a:latin typeface="Arial Black" panose="020B0A04020102020204" pitchFamily="34" charset="0"/>
                  <a:ea typeface="Roboto" pitchFamily="2" charset="0"/>
                </a:rPr>
                <a:t>Technology</a:t>
              </a:r>
              <a:r>
                <a:rPr lang="zh-CN" altLang="en-US" sz="2800" dirty="0">
                  <a:solidFill>
                    <a:schemeClr val="accent1"/>
                  </a:solidFill>
                  <a:latin typeface="Arial Black" panose="020B0A04020102020204" pitchFamily="34" charset="0"/>
                  <a:ea typeface="思源黑体 CN Bold" panose="020B0800000000000000" pitchFamily="34" charset="-122"/>
                </a:rPr>
                <a:t> </a:t>
              </a:r>
              <a:r>
                <a:rPr lang="en-US" altLang="zh-CN" sz="2800" dirty="0" err="1">
                  <a:solidFill>
                    <a:schemeClr val="accent1"/>
                  </a:solidFill>
                  <a:latin typeface="Arial Black" panose="020B0A04020102020204" pitchFamily="34" charset="0"/>
                  <a:ea typeface="Roboto" pitchFamily="2" charset="0"/>
                </a:rPr>
                <a:t>Co.,Ltd</a:t>
              </a:r>
              <a:endParaRPr lang="zh-CN" altLang="en-US" sz="2800" dirty="0">
                <a:solidFill>
                  <a:schemeClr val="accent1"/>
                </a:solidFill>
                <a:latin typeface="Arial Black" panose="020B0A04020102020204" pitchFamily="34" charset="0"/>
                <a:ea typeface="思源黑体 CN Bold" panose="020B0800000000000000" pitchFamily="34" charset="-122"/>
              </a:endParaRPr>
            </a:p>
          </p:txBody>
        </p:sp>
        <p:cxnSp>
          <p:nvCxnSpPr>
            <p:cNvPr id="13" name="直接连接符 12">
              <a:extLst>
                <a:ext uri="{FF2B5EF4-FFF2-40B4-BE49-F238E27FC236}">
                  <a16:creationId xmlns="" xmlns:a16="http://schemas.microsoft.com/office/drawing/2014/main" id="{2C4272AC-54C5-2006-574E-9BF3CFFF9BF9}"/>
                </a:ext>
              </a:extLst>
            </p:cNvPr>
            <p:cNvCxnSpPr>
              <a:cxnSpLocks/>
            </p:cNvCxnSpPr>
            <p:nvPr/>
          </p:nvCxnSpPr>
          <p:spPr>
            <a:xfrm>
              <a:off x="935298" y="3839308"/>
              <a:ext cx="1544035"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69139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圆角 83">
            <a:extLst>
              <a:ext uri="{FF2B5EF4-FFF2-40B4-BE49-F238E27FC236}">
                <a16:creationId xmlns="" xmlns:a16="http://schemas.microsoft.com/office/drawing/2014/main" id="{7340C3B7-7F39-960F-0A96-044A87243ECA}"/>
              </a:ext>
            </a:extLst>
          </p:cNvPr>
          <p:cNvSpPr/>
          <p:nvPr/>
        </p:nvSpPr>
        <p:spPr>
          <a:xfrm>
            <a:off x="648601" y="1309494"/>
            <a:ext cx="10626624" cy="4850432"/>
          </a:xfrm>
          <a:prstGeom prst="roundRect">
            <a:avLst>
              <a:gd name="adj" fmla="val 4066"/>
            </a:avLst>
          </a:prstGeom>
          <a:blipFill>
            <a:blip r:embed="rId2" cstate="print"/>
            <a:stretch>
              <a:fillRect/>
            </a:stretch>
          </a:blip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 xmlns:a16="http://schemas.microsoft.com/office/drawing/2014/main" id="{F34ECA89-5B9E-E232-99E5-7759D3C57A26}"/>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sp>
        <p:nvSpPr>
          <p:cNvPr id="16" name="任意多边形: 形状 15">
            <a:extLst>
              <a:ext uri="{FF2B5EF4-FFF2-40B4-BE49-F238E27FC236}">
                <a16:creationId xmlns="" xmlns:a16="http://schemas.microsoft.com/office/drawing/2014/main" id="{B2373355-6A42-F8D5-AC19-B6665BF2DC1C}"/>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 xmlns:a16="http://schemas.microsoft.com/office/drawing/2014/main" id="{9811213E-CDC6-CE2D-CE1B-1405C46E1F75}"/>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ounded Rectangle 83+">
            <a:extLst>
              <a:ext uri="{FF2B5EF4-FFF2-40B4-BE49-F238E27FC236}">
                <a16:creationId xmlns="" xmlns:a16="http://schemas.microsoft.com/office/drawing/2014/main" id="{5DE09E27-ED42-B404-8C4F-B2B584FEBD25}"/>
              </a:ext>
            </a:extLst>
          </p:cNvPr>
          <p:cNvSpPr/>
          <p:nvPr/>
        </p:nvSpPr>
        <p:spPr>
          <a:xfrm>
            <a:off x="582099" y="1276242"/>
            <a:ext cx="10626624" cy="4850432"/>
          </a:xfrm>
          <a:prstGeom prst="roundRect">
            <a:avLst>
              <a:gd name="adj" fmla="val 4066"/>
            </a:avLst>
          </a:prstGeom>
          <a:gradFill flip="none" rotWithShape="1">
            <a:gsLst>
              <a:gs pos="40000">
                <a:schemeClr val="bg1"/>
              </a:gs>
              <a:gs pos="100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 xmlns:a16="http://schemas.microsoft.com/office/drawing/2014/main" id="{601C6218-FEB5-A112-5E50-54FEC281D1F3}"/>
              </a:ext>
            </a:extLst>
          </p:cNvPr>
          <p:cNvSpPr txBox="1"/>
          <p:nvPr/>
        </p:nvSpPr>
        <p:spPr>
          <a:xfrm>
            <a:off x="792744" y="1404859"/>
            <a:ext cx="7185186" cy="4616648"/>
          </a:xfrm>
          <a:prstGeom prst="rect">
            <a:avLst/>
          </a:prstGeom>
          <a:noFill/>
        </p:spPr>
        <p:txBody>
          <a:bodyPr wrap="square">
            <a:spAutoFit/>
          </a:bodyPr>
          <a:lstStyle/>
          <a:p>
            <a:pPr algn="just">
              <a:lnSpc>
                <a:spcPct val="150000"/>
              </a:lnSpc>
            </a:pPr>
            <a:r>
              <a:rPr lang="ja-JP" altLang="en-US" sz="1400" dirty="0" smtClean="0">
                <a:latin typeface="思源黑体 CN Regular" panose="020B0500000000000000" pitchFamily="34" charset="-122"/>
                <a:ea typeface="思源黑体 CN Regular" panose="020B0500000000000000" pitchFamily="34" charset="-122"/>
              </a:rPr>
              <a:t>　　東</a:t>
            </a:r>
            <a:r>
              <a:rPr lang="ja-JP" altLang="en-US" sz="1400" dirty="0" smtClean="0">
                <a:latin typeface="思源黑体 CN Regular" panose="020B0500000000000000" pitchFamily="34" charset="-122"/>
                <a:ea typeface="思源黑体 CN Regular" panose="020B0500000000000000" pitchFamily="34" charset="-122"/>
              </a:rPr>
              <a:t>莞市</a:t>
            </a:r>
            <a:r>
              <a:rPr lang="en-US" altLang="ja-JP" sz="1400" dirty="0" smtClean="0">
                <a:latin typeface="思源黑体 CN Regular" panose="020B0500000000000000" pitchFamily="34" charset="-122"/>
                <a:ea typeface="思源黑体 CN Regular" panose="020B0500000000000000" pitchFamily="34" charset="-122"/>
              </a:rPr>
              <a:t>OK</a:t>
            </a:r>
            <a:r>
              <a:rPr lang="ja-JP" altLang="en-US" sz="1400" dirty="0" smtClean="0">
                <a:latin typeface="思源黑体 CN Regular" panose="020B0500000000000000" pitchFamily="34" charset="-122"/>
                <a:ea typeface="思源黑体 CN Regular" panose="020B0500000000000000" pitchFamily="34" charset="-122"/>
              </a:rPr>
              <a:t>（</a:t>
            </a:r>
            <a:r>
              <a:rPr lang="zh-CN" altLang="en-US" sz="1400" dirty="0" smtClean="0">
                <a:latin typeface="思源黑体 CN Regular" panose="020B0500000000000000" pitchFamily="34" charset="-122"/>
                <a:ea typeface="思源黑体 CN Regular" panose="020B0500000000000000" pitchFamily="34" charset="-122"/>
              </a:rPr>
              <a:t>澳凯</a:t>
            </a:r>
            <a:r>
              <a:rPr lang="ja-JP" altLang="en-US" sz="1400" dirty="0" smtClean="0">
                <a:latin typeface="思源黑体 CN Regular" panose="020B0500000000000000" pitchFamily="34" charset="-122"/>
                <a:ea typeface="思源黑体 CN Regular" panose="020B0500000000000000" pitchFamily="34" charset="-122"/>
              </a:rPr>
              <a:t>）精密金型株式会社は</a:t>
            </a:r>
            <a:r>
              <a:rPr lang="en-US" altLang="ja-JP" sz="1400" dirty="0" smtClean="0">
                <a:latin typeface="思源黑体 CN Regular" panose="020B0500000000000000" pitchFamily="34" charset="-122"/>
                <a:ea typeface="思源黑体 CN Regular" panose="020B0500000000000000" pitchFamily="34" charset="-122"/>
              </a:rPr>
              <a:t>2008</a:t>
            </a:r>
            <a:r>
              <a:rPr lang="ja-JP" altLang="en-US" sz="1400" dirty="0" smtClean="0">
                <a:latin typeface="思源黑体 CN Regular" panose="020B0500000000000000" pitchFamily="34" charset="-122"/>
                <a:ea typeface="思源黑体 CN Regular" panose="020B0500000000000000" pitchFamily="34" charset="-122"/>
              </a:rPr>
              <a:t>年に成立されました</a:t>
            </a:r>
            <a:r>
              <a:rPr lang="zh-CN" altLang="en-US" sz="1400" dirty="0" smtClean="0">
                <a:latin typeface="思源黑体 CN Regular" panose="020B0500000000000000" pitchFamily="34" charset="-122"/>
                <a:ea typeface="思源黑体 CN Regular" panose="020B0500000000000000" pitchFamily="34" charset="-122"/>
              </a:rPr>
              <a:t>，</a:t>
            </a:r>
            <a:r>
              <a:rPr lang="en-US" altLang="ja-JP" sz="1400" dirty="0" smtClean="0">
                <a:latin typeface="思源黑体 CN Regular" panose="020B0500000000000000" pitchFamily="34" charset="-122"/>
                <a:ea typeface="思源黑体 CN Regular" panose="020B0500000000000000" pitchFamily="34" charset="-122"/>
              </a:rPr>
              <a:t>2019</a:t>
            </a:r>
            <a:r>
              <a:rPr lang="ja-JP" altLang="en-US" sz="1400" dirty="0" smtClean="0">
                <a:latin typeface="思源黑体 CN Regular" panose="020B0500000000000000" pitchFamily="34" charset="-122"/>
                <a:ea typeface="思源黑体 CN Regular" panose="020B0500000000000000" pitchFamily="34" charset="-122"/>
              </a:rPr>
              <a:t>年に国家高新技術認証を取得した、現在変更名は</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澤富精密金型（東莞）株式会社。</a:t>
            </a:r>
            <a:endParaRPr lang="en-US" altLang="zh-CN" sz="1400" dirty="0">
              <a:latin typeface="思源黑体 CN Regular" panose="020B0500000000000000" pitchFamily="34" charset="-122"/>
              <a:ea typeface="思源黑体 CN Regular" panose="020B0500000000000000" pitchFamily="34" charset="-122"/>
            </a:endParaRPr>
          </a:p>
          <a:p>
            <a:pPr algn="just">
              <a:lnSpc>
                <a:spcPct val="150000"/>
              </a:lnSpc>
            </a:pPr>
            <a:r>
              <a:rPr lang="ja-JP" altLang="en-US" sz="1400" dirty="0" smtClean="0">
                <a:latin typeface="思源黑体 CN Regular" panose="020B0500000000000000" pitchFamily="34" charset="-122"/>
                <a:ea typeface="思源黑体 CN Regular" panose="020B0500000000000000" pitchFamily="34" charset="-122"/>
              </a:rPr>
              <a:t>　　</a:t>
            </a:r>
            <a:r>
              <a:rPr lang="zh-CN" altLang="en-US" sz="1400" dirty="0" smtClean="0">
                <a:latin typeface="思源黑体 CN Regular" panose="020B0500000000000000" pitchFamily="34" charset="-122"/>
                <a:ea typeface="思源黑体 CN Regular" panose="020B0500000000000000" pitchFamily="34" charset="-122"/>
              </a:rPr>
              <a:t>弊</a:t>
            </a:r>
            <a:r>
              <a:rPr lang="zh-CN" altLang="en-US" sz="1400" dirty="0" smtClean="0">
                <a:latin typeface="思源黑体 CN Regular" panose="020B0500000000000000" pitchFamily="34" charset="-122"/>
                <a:ea typeface="思源黑体 CN Regular" panose="020B0500000000000000" pitchFamily="34" charset="-122"/>
              </a:rPr>
              <a:t>社</a:t>
            </a:r>
            <a:r>
              <a:rPr lang="ja-JP" altLang="en-US" sz="1400" dirty="0" smtClean="0">
                <a:latin typeface="思源黑体 CN Regular" panose="020B0500000000000000" pitchFamily="34" charset="-122"/>
                <a:ea typeface="思源黑体 CN Regular" panose="020B0500000000000000" pitchFamily="34" charset="-122"/>
              </a:rPr>
              <a:t>は常に集中して超</a:t>
            </a:r>
            <a:r>
              <a:rPr lang="zh-CN" altLang="en-US" sz="1400" dirty="0" smtClean="0">
                <a:latin typeface="思源黑体 CN Regular" panose="020B0500000000000000" pitchFamily="34" charset="-122"/>
                <a:ea typeface="思源黑体 CN Regular" panose="020B0500000000000000" pitchFamily="34" charset="-122"/>
              </a:rPr>
              <a:t>精密部品加工、</a:t>
            </a:r>
            <a:r>
              <a:rPr lang="ja-JP" altLang="en-US" sz="1400" dirty="0" smtClean="0">
                <a:latin typeface="思源黑体 CN Regular" panose="020B0500000000000000" pitchFamily="34" charset="-122"/>
                <a:ea typeface="思源黑体 CN Regular" panose="020B0500000000000000" pitchFamily="34" charset="-122"/>
              </a:rPr>
              <a:t>高精密プラスチック型設計と製作が主にのサービス企業</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携帯電話の声学構造部品、指紋認識コンポーネント</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液体シリコン</a:t>
            </a:r>
            <a:r>
              <a:rPr lang="zh-CN" altLang="en-US" sz="1400" dirty="0" smtClean="0">
                <a:latin typeface="思源黑体 CN Regular" panose="020B0500000000000000" pitchFamily="34" charset="-122"/>
                <a:ea typeface="思源黑体 CN Regular" panose="020B0500000000000000" pitchFamily="34" charset="-122"/>
              </a:rPr>
              <a:t>、</a:t>
            </a:r>
            <a:r>
              <a:rPr lang="zh-CN" altLang="en-US" sz="1400" dirty="0">
                <a:latin typeface="思源黑体 CN Regular" panose="020B0500000000000000" pitchFamily="34" charset="-122"/>
                <a:ea typeface="思源黑体 CN Regular" panose="020B0500000000000000" pitchFamily="34" charset="-122"/>
              </a:rPr>
              <a:t>MIM</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低侵襲医療</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光ファイバーコネクタ</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新エネルギー車のワイヤーハーネス</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コンピュータ</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携帯電話コネクターなどの超精密金型部品カスタマイズ及び金型設計と制作に専念しております</a:t>
            </a:r>
            <a:r>
              <a:rPr lang="zh-CN" altLang="en-US" sz="1400" dirty="0" smtClean="0">
                <a:latin typeface="思源黑体 CN Regular" panose="020B0500000000000000" pitchFamily="34" charset="-122"/>
                <a:ea typeface="思源黑体 CN Regular" panose="020B0500000000000000" pitchFamily="34" charset="-122"/>
              </a:rPr>
              <a:t>。</a:t>
            </a:r>
            <a:endParaRPr lang="en-US" altLang="zh-CN" sz="1400" dirty="0" smtClean="0">
              <a:latin typeface="思源黑体 CN Regular" panose="020B0500000000000000" pitchFamily="34" charset="-122"/>
              <a:ea typeface="思源黑体 CN Regular" panose="020B0500000000000000" pitchFamily="34" charset="-122"/>
            </a:endParaRPr>
          </a:p>
          <a:p>
            <a:pPr algn="just">
              <a:lnSpc>
                <a:spcPct val="150000"/>
              </a:lnSpc>
            </a:pPr>
            <a:r>
              <a:rPr lang="ja-JP" altLang="en-US" sz="1400" dirty="0" smtClean="0">
                <a:latin typeface="思源黑体 CN Regular" panose="020B0500000000000000" pitchFamily="34" charset="-122"/>
                <a:ea typeface="思源黑体 CN Regular" panose="020B0500000000000000" pitchFamily="34" charset="-122"/>
              </a:rPr>
              <a:t>　　</a:t>
            </a:r>
            <a:r>
              <a:rPr lang="en-US" altLang="ja-JP" sz="1400" dirty="0" smtClean="0">
                <a:latin typeface="思源黑体 CN Regular" panose="020B0500000000000000" pitchFamily="34" charset="-122"/>
                <a:ea typeface="思源黑体 CN Regular" panose="020B0500000000000000" pitchFamily="34" charset="-122"/>
              </a:rPr>
              <a:t>2012</a:t>
            </a:r>
            <a:r>
              <a:rPr lang="ja-JP" altLang="en-US" sz="1400" dirty="0" smtClean="0">
                <a:latin typeface="思源黑体 CN Regular" panose="020B0500000000000000" pitchFamily="34" charset="-122"/>
                <a:ea typeface="思源黑体 CN Regular" panose="020B0500000000000000" pitchFamily="34" charset="-122"/>
              </a:rPr>
              <a:t>年、弊社は</a:t>
            </a:r>
            <a:r>
              <a:rPr lang="en-US" altLang="ja-JP" sz="1400" dirty="0" smtClean="0">
                <a:latin typeface="思源黑体 CN Regular" panose="020B0500000000000000" pitchFamily="34" charset="-122"/>
                <a:ea typeface="思源黑体 CN Regular" panose="020B0500000000000000" pitchFamily="34" charset="-122"/>
              </a:rPr>
              <a:t>ISO9001</a:t>
            </a:r>
            <a:r>
              <a:rPr lang="zh-CN" altLang="en-US" sz="1400" dirty="0" smtClean="0">
                <a:latin typeface="思源黑体 CN Regular" panose="020B0500000000000000" pitchFamily="34" charset="-122"/>
                <a:ea typeface="思源黑体 CN Regular" panose="020B0500000000000000" pitchFamily="34" charset="-122"/>
              </a:rPr>
              <a:t>:2008</a:t>
            </a:r>
            <a:r>
              <a:rPr lang="ja-JP" altLang="en-US" sz="1400" dirty="0" smtClean="0">
                <a:latin typeface="思源黑体 CN Regular" panose="020B0500000000000000" pitchFamily="34" charset="-122"/>
                <a:ea typeface="思源黑体 CN Regular" panose="020B0500000000000000" pitchFamily="34" charset="-122"/>
              </a:rPr>
              <a:t>の品質システム認証を取得した。今、</a:t>
            </a:r>
            <a:r>
              <a:rPr lang="en-US" altLang="ja-JP" sz="1400" dirty="0" smtClean="0">
                <a:latin typeface="思源黑体 CN Regular" panose="020B0500000000000000" pitchFamily="34" charset="-122"/>
                <a:ea typeface="思源黑体 CN Regular" panose="020B0500000000000000" pitchFamily="34" charset="-122"/>
              </a:rPr>
              <a:t>70</a:t>
            </a:r>
            <a:r>
              <a:rPr lang="ja-JP" altLang="en-US" sz="1400" dirty="0" smtClean="0">
                <a:latin typeface="思源黑体 CN Regular" panose="020B0500000000000000" pitchFamily="34" charset="-122"/>
                <a:ea typeface="思源黑体 CN Regular" panose="020B0500000000000000" pitchFamily="34" charset="-122"/>
              </a:rPr>
              <a:t>人くらいの専門技術チームを擁しています。先進的な生産設備、完璧な製造プロセス</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常に品質第一を堅持しております</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誠信実務的、学習イノベーション</a:t>
            </a:r>
            <a:r>
              <a:rPr lang="zh-CN" altLang="en-US" sz="1400" dirty="0" smtClean="0">
                <a:latin typeface="思源黑体 CN Regular" panose="020B0500000000000000" pitchFamily="34" charset="-122"/>
                <a:ea typeface="思源黑体 CN Regular" panose="020B0500000000000000" pitchFamily="34" charset="-122"/>
                <a:sym typeface="+mn-ea"/>
              </a:rPr>
              <a:t>、</a:t>
            </a:r>
            <a:r>
              <a:rPr lang="ja-JP" altLang="en-US" sz="1400" dirty="0" smtClean="0">
                <a:latin typeface="思源黑体 CN Regular" panose="020B0500000000000000" pitchFamily="34" charset="-122"/>
                <a:ea typeface="思源黑体 CN Regular" panose="020B0500000000000000" pitchFamily="34" charset="-122"/>
                <a:sym typeface="+mn-ea"/>
              </a:rPr>
              <a:t>改善し続ける経営理念</a:t>
            </a:r>
            <a:r>
              <a:rPr lang="zh-CN" altLang="en-US" sz="1400" dirty="0" smtClean="0">
                <a:latin typeface="思源黑体 CN Regular" panose="020B0500000000000000" pitchFamily="34" charset="-122"/>
                <a:ea typeface="思源黑体 CN Regular" panose="020B0500000000000000" pitchFamily="34" charset="-122"/>
              </a:rPr>
              <a:t>。</a:t>
            </a:r>
            <a:endParaRPr lang="en-US" altLang="zh-CN" sz="1400" dirty="0" smtClean="0">
              <a:latin typeface="思源黑体 CN Regular" panose="020B0500000000000000" pitchFamily="34" charset="-122"/>
              <a:ea typeface="思源黑体 CN Regular" panose="020B0500000000000000" pitchFamily="34" charset="-122"/>
            </a:endParaRPr>
          </a:p>
          <a:p>
            <a:pPr algn="just">
              <a:lnSpc>
                <a:spcPct val="150000"/>
              </a:lnSpc>
            </a:pPr>
            <a:r>
              <a:rPr lang="ja-JP" altLang="en-US" sz="1400" dirty="0" smtClean="0">
                <a:latin typeface="思源黑体 CN Regular" panose="020B0500000000000000" pitchFamily="34" charset="-122"/>
                <a:ea typeface="思源黑体 CN Regular" panose="020B0500000000000000" pitchFamily="34" charset="-122"/>
              </a:rPr>
              <a:t>　</a:t>
            </a:r>
            <a:r>
              <a:rPr lang="ja-JP" altLang="en-US" sz="1400" dirty="0" smtClean="0">
                <a:latin typeface="思源黑体 CN Regular" panose="020B0500000000000000" pitchFamily="34" charset="-122"/>
                <a:ea typeface="思源黑体 CN Regular" panose="020B0500000000000000" pitchFamily="34" charset="-122"/>
              </a:rPr>
              <a:t>　</a:t>
            </a:r>
            <a:r>
              <a:rPr lang="ja-JP" altLang="en-US" sz="1400" dirty="0" smtClean="0">
                <a:latin typeface="思源黑体 CN Regular" panose="020B0500000000000000" pitchFamily="34" charset="-122"/>
                <a:ea typeface="思源黑体 CN Regular" panose="020B0500000000000000" pitchFamily="34" charset="-122"/>
              </a:rPr>
              <a:t>弊</a:t>
            </a:r>
            <a:r>
              <a:rPr lang="ja-JP" altLang="en-US" sz="1400" dirty="0" smtClean="0">
                <a:latin typeface="思源黑体 CN Regular" panose="020B0500000000000000" pitchFamily="34" charset="-122"/>
                <a:ea typeface="思源黑体 CN Regular" panose="020B0500000000000000" pitchFamily="34" charset="-122"/>
              </a:rPr>
              <a:t>社の発</a:t>
            </a:r>
            <a:r>
              <a:rPr lang="ja-JP" altLang="en-US" sz="1400" dirty="0" smtClean="0">
                <a:latin typeface="思源黑体 CN Regular" panose="020B0500000000000000" pitchFamily="34" charset="-122"/>
                <a:ea typeface="思源黑体 CN Regular" panose="020B0500000000000000" pitchFamily="34" charset="-122"/>
              </a:rPr>
              <a:t>展</a:t>
            </a:r>
            <a:r>
              <a:rPr lang="ja-JP" altLang="en-US" sz="1400" dirty="0" smtClean="0">
                <a:latin typeface="思源黑体 CN Regular" panose="020B0500000000000000" pitchFamily="34" charset="-122"/>
                <a:ea typeface="思源黑体 CN Regular" panose="020B0500000000000000" pitchFamily="34" charset="-122"/>
              </a:rPr>
              <a:t>核心</a:t>
            </a:r>
            <a:r>
              <a:rPr lang="ja-JP" altLang="en-US" sz="1400" dirty="0" smtClean="0">
                <a:latin typeface="思源黑体 CN Regular" panose="020B0500000000000000" pitchFamily="34" charset="-122"/>
                <a:ea typeface="思源黑体 CN Regular" panose="020B0500000000000000" pitchFamily="34" charset="-122"/>
              </a:rPr>
              <a:t>と</a:t>
            </a:r>
            <a:r>
              <a:rPr lang="ja-JP" altLang="en-US" sz="1400" dirty="0" smtClean="0">
                <a:latin typeface="思源黑体 CN Regular" panose="020B0500000000000000" pitchFamily="34" charset="-122"/>
                <a:ea typeface="思源黑体 CN Regular" panose="020B0500000000000000" pitchFamily="34" charset="-122"/>
              </a:rPr>
              <a:t>して、常に高品質</a:t>
            </a:r>
            <a:r>
              <a:rPr lang="zh-CN" altLang="en-US" sz="1400" dirty="0" smtClean="0">
                <a:latin typeface="思源黑体 CN Regular" panose="020B0500000000000000" pitchFamily="34" charset="-122"/>
                <a:ea typeface="思源黑体 CN Regular" panose="020B0500000000000000" pitchFamily="34" charset="-122"/>
              </a:rPr>
              <a:t>、</a:t>
            </a:r>
            <a:r>
              <a:rPr lang="ja-JP" altLang="en-US" sz="1400" dirty="0" smtClean="0">
                <a:latin typeface="思源黑体 CN Regular" panose="020B0500000000000000" pitchFamily="34" charset="-122"/>
                <a:ea typeface="思源黑体 CN Regular" panose="020B0500000000000000" pitchFamily="34" charset="-122"/>
              </a:rPr>
              <a:t>短納期</a:t>
            </a:r>
            <a:r>
              <a:rPr lang="zh-CN" altLang="en-US" sz="1400" dirty="0" smtClean="0">
                <a:latin typeface="思源黑体 CN Regular" panose="020B0500000000000000" pitchFamily="34" charset="-122"/>
                <a:ea typeface="思源黑体 CN Regular" panose="020B0500000000000000" pitchFamily="34" charset="-122"/>
                <a:sym typeface="+mn-ea"/>
              </a:rPr>
              <a:t>、</a:t>
            </a:r>
            <a:r>
              <a:rPr lang="ja-JP" altLang="en-US" sz="1400" dirty="0" smtClean="0">
                <a:latin typeface="思源黑体 CN Regular" panose="020B0500000000000000" pitchFamily="34" charset="-122"/>
                <a:ea typeface="思源黑体 CN Regular" panose="020B0500000000000000" pitchFamily="34" charset="-122"/>
                <a:sym typeface="+mn-ea"/>
              </a:rPr>
              <a:t>お客様に最も競争力の製品を提供しております、</a:t>
            </a:r>
            <a:r>
              <a:rPr lang="zh-CN" altLang="en-US" sz="1400" dirty="0" smtClean="0">
                <a:latin typeface="思源黑体 CN Regular" panose="020B0500000000000000" pitchFamily="34" charset="-122"/>
                <a:ea typeface="思源黑体 CN Regular" panose="020B0500000000000000" pitchFamily="34" charset="-122"/>
              </a:rPr>
              <a:t>常</a:t>
            </a:r>
            <a:r>
              <a:rPr lang="ja-JP" altLang="en-US" sz="1400" dirty="0" smtClean="0">
                <a:latin typeface="思源黑体 CN Regular" panose="020B0500000000000000" pitchFamily="34" charset="-122"/>
                <a:ea typeface="思源黑体 CN Regular" panose="020B0500000000000000" pitchFamily="34" charset="-122"/>
              </a:rPr>
              <a:t>にお</a:t>
            </a:r>
            <a:r>
              <a:rPr lang="zh-CN" altLang="en-US" sz="1400" dirty="0" smtClean="0">
                <a:latin typeface="思源黑体 CN Regular" panose="020B0500000000000000" pitchFamily="34" charset="-122"/>
                <a:ea typeface="思源黑体 CN Regular" panose="020B0500000000000000" pitchFamily="34" charset="-122"/>
              </a:rPr>
              <a:t>客様目線</a:t>
            </a:r>
            <a:r>
              <a:rPr lang="ja-JP" altLang="en-US" sz="1400" dirty="0" smtClean="0">
                <a:latin typeface="思源黑体 CN Regular" panose="020B0500000000000000" pitchFamily="34" charset="-122"/>
                <a:ea typeface="思源黑体 CN Regular" panose="020B0500000000000000" pitchFamily="34" charset="-122"/>
              </a:rPr>
              <a:t>に</a:t>
            </a:r>
            <a:r>
              <a:rPr lang="zh-CN" altLang="en-US" sz="1400" dirty="0" smtClean="0">
                <a:latin typeface="思源黑体 CN Regular" panose="020B0500000000000000" pitchFamily="34" charset="-122"/>
                <a:ea typeface="思源黑体 CN Regular" panose="020B0500000000000000" pitchFamily="34" charset="-122"/>
              </a:rPr>
              <a:t>立</a:t>
            </a:r>
            <a:r>
              <a:rPr lang="ja-JP" altLang="en-US" sz="1400" dirty="0" smtClean="0">
                <a:latin typeface="思源黑体 CN Regular" panose="020B0500000000000000" pitchFamily="34" charset="-122"/>
                <a:ea typeface="思源黑体 CN Regular" panose="020B0500000000000000" pitchFamily="34" charset="-122"/>
              </a:rPr>
              <a:t>ち「</a:t>
            </a:r>
            <a:r>
              <a:rPr lang="zh-CN" altLang="en-US" sz="1400" dirty="0" smtClean="0">
                <a:latin typeface="思源黑体 CN Regular" panose="020B0500000000000000" pitchFamily="34" charset="-122"/>
                <a:ea typeface="思源黑体 CN Regular" panose="020B0500000000000000" pitchFamily="34" charset="-122"/>
              </a:rPr>
              <a:t>品質、</a:t>
            </a:r>
            <a:r>
              <a:rPr lang="ja-JP" altLang="en-US" sz="1400" dirty="0" smtClean="0">
                <a:latin typeface="思源黑体 CN Regular" panose="020B0500000000000000" pitchFamily="34" charset="-122"/>
                <a:ea typeface="思源黑体 CN Regular" panose="020B0500000000000000" pitchFamily="34" charset="-122"/>
              </a:rPr>
              <a:t>コスト、</a:t>
            </a:r>
            <a:r>
              <a:rPr lang="zh-CN" altLang="en-US" sz="1400" dirty="0" smtClean="0">
                <a:latin typeface="思源黑体 CN Regular" panose="020B0500000000000000" pitchFamily="34" charset="-122"/>
                <a:ea typeface="思源黑体 CN Regular" panose="020B0500000000000000" pitchFamily="34" charset="-122"/>
              </a:rPr>
              <a:t>納期、耐久性、</a:t>
            </a:r>
            <a:r>
              <a:rPr lang="ja-JP" altLang="en-US" sz="1400" dirty="0" smtClean="0">
                <a:latin typeface="思源黑体 CN Regular" panose="020B0500000000000000" pitchFamily="34" charset="-122"/>
                <a:ea typeface="思源黑体 CN Regular" panose="020B0500000000000000" pitchFamily="34" charset="-122"/>
              </a:rPr>
              <a:t>アフターフォロー」どれにおいてもトップレベルのサービスを</a:t>
            </a:r>
            <a:r>
              <a:rPr lang="zh-CN" altLang="en-US" sz="1400" dirty="0" smtClean="0">
                <a:latin typeface="思源黑体 CN Regular" panose="020B0500000000000000" pitchFamily="34" charset="-122"/>
                <a:ea typeface="思源黑体 CN Regular" panose="020B0500000000000000" pitchFamily="34" charset="-122"/>
              </a:rPr>
              <a:t>心</a:t>
            </a:r>
            <a:r>
              <a:rPr lang="ja-JP" altLang="en-US" sz="1400" dirty="0" smtClean="0">
                <a:latin typeface="思源黑体 CN Regular" panose="020B0500000000000000" pitchFamily="34" charset="-122"/>
                <a:ea typeface="思源黑体 CN Regular" panose="020B0500000000000000" pitchFamily="34" charset="-122"/>
              </a:rPr>
              <a:t>がけております。</a:t>
            </a:r>
            <a:r>
              <a:rPr lang="ja-JP" altLang="en-US" sz="1400" dirty="0" smtClean="0">
                <a:latin typeface="思源黑体 CN Regular" panose="020B0500000000000000" pitchFamily="34" charset="-122"/>
                <a:ea typeface="思源黑体 CN Regular" panose="020B0500000000000000" pitchFamily="34" charset="-122"/>
                <a:sym typeface="+mn-ea"/>
              </a:rPr>
              <a:t>国内外の</a:t>
            </a:r>
            <a:r>
              <a:rPr lang="ja-JP" altLang="en-US" sz="1400" dirty="0" smtClean="0">
                <a:latin typeface="思源黑体 CN Regular" panose="020B0500000000000000" pitchFamily="34" charset="-122"/>
                <a:ea typeface="思源黑体 CN Regular" panose="020B0500000000000000" pitchFamily="34" charset="-122"/>
              </a:rPr>
              <a:t>お</a:t>
            </a:r>
            <a:r>
              <a:rPr lang="zh-CN" altLang="en-US" sz="1400" dirty="0" smtClean="0">
                <a:latin typeface="思源黑体 CN Regular" panose="020B0500000000000000" pitchFamily="34" charset="-122"/>
                <a:ea typeface="思源黑体 CN Regular" panose="020B0500000000000000" pitchFamily="34" charset="-122"/>
              </a:rPr>
              <a:t>客様</a:t>
            </a:r>
            <a:r>
              <a:rPr lang="ja-JP" altLang="en-US" sz="1400" dirty="0" smtClean="0">
                <a:latin typeface="思源黑体 CN Regular" panose="020B0500000000000000" pitchFamily="34" charset="-122"/>
                <a:ea typeface="思源黑体 CN Regular" panose="020B0500000000000000" pitchFamily="34" charset="-122"/>
              </a:rPr>
              <a:t>のニーズにお</a:t>
            </a:r>
            <a:r>
              <a:rPr lang="zh-CN" altLang="en-US" sz="1400" dirty="0" smtClean="0">
                <a:latin typeface="思源黑体 CN Regular" panose="020B0500000000000000" pitchFamily="34" charset="-122"/>
                <a:ea typeface="思源黑体 CN Regular" panose="020B0500000000000000" pitchFamily="34" charset="-122"/>
              </a:rPr>
              <a:t>応</a:t>
            </a:r>
            <a:r>
              <a:rPr lang="ja-JP" altLang="en-US" sz="1400" dirty="0" smtClean="0">
                <a:latin typeface="思源黑体 CN Regular" panose="020B0500000000000000" pitchFamily="34" charset="-122"/>
                <a:ea typeface="思源黑体 CN Regular" panose="020B0500000000000000" pitchFamily="34" charset="-122"/>
              </a:rPr>
              <a:t>えしていきます。</a:t>
            </a:r>
            <a:endParaRPr lang="zh-CN" altLang="en-US" sz="1400" dirty="0">
              <a:latin typeface="思源黑体 CN Regular" panose="020B0500000000000000" pitchFamily="34" charset="-122"/>
              <a:ea typeface="思源黑体 CN Regular" panose="020B0500000000000000" pitchFamily="34" charset="-122"/>
            </a:endParaRPr>
          </a:p>
        </p:txBody>
      </p:sp>
      <p:sp>
        <p:nvSpPr>
          <p:cNvPr id="6" name="文本框 5">
            <a:extLst>
              <a:ext uri="{FF2B5EF4-FFF2-40B4-BE49-F238E27FC236}">
                <a16:creationId xmlns="" xmlns:a16="http://schemas.microsoft.com/office/drawing/2014/main" id="{6D592BB2-2DFC-87B4-D58F-3411DEE0AE1D}"/>
              </a:ext>
            </a:extLst>
          </p:cNvPr>
          <p:cNvSpPr txBox="1"/>
          <p:nvPr/>
        </p:nvSpPr>
        <p:spPr>
          <a:xfrm>
            <a:off x="669472" y="330327"/>
            <a:ext cx="2646878" cy="830997"/>
          </a:xfrm>
          <a:prstGeom prst="rect">
            <a:avLst/>
          </a:prstGeom>
          <a:noFill/>
        </p:spPr>
        <p:txBody>
          <a:bodyPr wrap="none" rtlCol="0">
            <a:spAutoFit/>
          </a:bodyPr>
          <a:lstStyle/>
          <a:p>
            <a:r>
              <a:rPr lang="ja-JP" altLang="en-US" sz="4800" dirty="0" smtClean="0">
                <a:solidFill>
                  <a:srgbClr val="1D52A1"/>
                </a:solidFill>
                <a:latin typeface="庞门正道标题体" panose="02010600030101010101" pitchFamily="2" charset="-122"/>
                <a:ea typeface="庞门正道标题体" panose="02010600030101010101" pitchFamily="2" charset="-122"/>
              </a:rPr>
              <a:t>会社概要</a:t>
            </a:r>
            <a:endParaRPr lang="zh-CN" altLang="en-US" sz="4800" dirty="0">
              <a:solidFill>
                <a:srgbClr val="1D52A1"/>
              </a:solidFill>
              <a:latin typeface="庞门正道标题体" panose="02010600030101010101" pitchFamily="2" charset="-122"/>
              <a:ea typeface="庞门正道标题体" panose="02010600030101010101" pitchFamily="2" charset="-122"/>
            </a:endParaRPr>
          </a:p>
        </p:txBody>
      </p:sp>
    </p:spTree>
    <p:extLst>
      <p:ext uri="{BB962C8B-B14F-4D97-AF65-F5344CB8AC3E}">
        <p14:creationId xmlns="" xmlns:p14="http://schemas.microsoft.com/office/powerpoint/2010/main" val="219496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29+">
            <a:extLst>
              <a:ext uri="{FF2B5EF4-FFF2-40B4-BE49-F238E27FC236}">
                <a16:creationId xmlns="" xmlns:a16="http://schemas.microsoft.com/office/drawing/2014/main" id="{F7D7283C-0CF0-8566-B194-45A985B9A830}"/>
              </a:ext>
            </a:extLst>
          </p:cNvPr>
          <p:cNvSpPr/>
          <p:nvPr/>
        </p:nvSpPr>
        <p:spPr>
          <a:xfrm>
            <a:off x="7901442" y="1386827"/>
            <a:ext cx="3508952" cy="2339301"/>
          </a:xfrm>
          <a:prstGeom prst="roundRect">
            <a:avLst>
              <a:gd name="adj" fmla="val 8946"/>
            </a:avLst>
          </a:prstGeom>
          <a:blipFill>
            <a:blip r:embed="rId2" cstate="print"/>
            <a:stretch>
              <a:fillRect/>
            </a:stretch>
          </a:blip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ounded Rectangle 28+">
            <a:extLst>
              <a:ext uri="{FF2B5EF4-FFF2-40B4-BE49-F238E27FC236}">
                <a16:creationId xmlns="" xmlns:a16="http://schemas.microsoft.com/office/drawing/2014/main" id="{EF1A3069-A0F8-E0AA-C3F4-6D622D2C311F}"/>
              </a:ext>
            </a:extLst>
          </p:cNvPr>
          <p:cNvSpPr/>
          <p:nvPr/>
        </p:nvSpPr>
        <p:spPr>
          <a:xfrm>
            <a:off x="7901442" y="3903750"/>
            <a:ext cx="3508952" cy="2339301"/>
          </a:xfrm>
          <a:prstGeom prst="roundRect">
            <a:avLst>
              <a:gd name="adj" fmla="val 8946"/>
            </a:avLst>
          </a:prstGeom>
          <a:blipFill>
            <a:blip r:embed="rId3" cstate="print"/>
            <a:stretch>
              <a:fillRect/>
            </a:stretch>
          </a:blip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ounded Rectangle 83++">
            <a:extLst>
              <a:ext uri="{FF2B5EF4-FFF2-40B4-BE49-F238E27FC236}">
                <a16:creationId xmlns="" xmlns:a16="http://schemas.microsoft.com/office/drawing/2014/main" id="{B2C74AE3-8201-49EF-49E6-BBA2A6D9A99A}"/>
              </a:ext>
            </a:extLst>
          </p:cNvPr>
          <p:cNvSpPr/>
          <p:nvPr/>
        </p:nvSpPr>
        <p:spPr>
          <a:xfrm>
            <a:off x="781605" y="1392621"/>
            <a:ext cx="6928369" cy="4850432"/>
          </a:xfrm>
          <a:prstGeom prst="roundRect">
            <a:avLst>
              <a:gd name="adj" fmla="val 4066"/>
            </a:avLst>
          </a:prstGeom>
          <a:blipFill>
            <a:blip r:embed="rId4" cstate="print"/>
            <a:stretch>
              <a:fillRect/>
            </a:stretch>
          </a:blip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 xmlns:a16="http://schemas.microsoft.com/office/drawing/2014/main" id="{63F89A55-5924-50E9-CF39-B7BCBEF3B731}"/>
              </a:ext>
            </a:extLst>
          </p:cNvPr>
          <p:cNvSpPr/>
          <p:nvPr/>
        </p:nvSpPr>
        <p:spPr>
          <a:xfrm>
            <a:off x="781605" y="5757333"/>
            <a:ext cx="6928369" cy="485720"/>
          </a:xfrm>
          <a:custGeom>
            <a:avLst/>
            <a:gdLst>
              <a:gd name="connsiteX0" fmla="*/ 0 w 6928369"/>
              <a:gd name="connsiteY0" fmla="*/ 0 h 485720"/>
              <a:gd name="connsiteX1" fmla="*/ 6928369 w 6928369"/>
              <a:gd name="connsiteY1" fmla="*/ 0 h 485720"/>
              <a:gd name="connsiteX2" fmla="*/ 6928369 w 6928369"/>
              <a:gd name="connsiteY2" fmla="*/ 288501 h 485720"/>
              <a:gd name="connsiteX3" fmla="*/ 6731150 w 6928369"/>
              <a:gd name="connsiteY3" fmla="*/ 485720 h 485720"/>
              <a:gd name="connsiteX4" fmla="*/ 197219 w 6928369"/>
              <a:gd name="connsiteY4" fmla="*/ 485720 h 485720"/>
              <a:gd name="connsiteX5" fmla="*/ 0 w 6928369"/>
              <a:gd name="connsiteY5" fmla="*/ 288501 h 4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8369" h="485720">
                <a:moveTo>
                  <a:pt x="0" y="0"/>
                </a:moveTo>
                <a:lnTo>
                  <a:pt x="6928369" y="0"/>
                </a:lnTo>
                <a:lnTo>
                  <a:pt x="6928369" y="288501"/>
                </a:lnTo>
                <a:cubicBezTo>
                  <a:pt x="6928369" y="397422"/>
                  <a:pt x="6840071" y="485720"/>
                  <a:pt x="6731150" y="485720"/>
                </a:cubicBezTo>
                <a:lnTo>
                  <a:pt x="197219" y="485720"/>
                </a:lnTo>
                <a:cubicBezTo>
                  <a:pt x="88298" y="485720"/>
                  <a:pt x="0" y="397422"/>
                  <a:pt x="0" y="288501"/>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 rtlCol="0" anchor="ctr">
            <a:noAutofit/>
          </a:bodyPr>
          <a:lstStyle/>
          <a:p>
            <a:pPr algn="ctr"/>
            <a:r>
              <a:rPr lang="ja-JP" altLang="en-US" sz="2400" dirty="0" smtClean="0">
                <a:latin typeface="思源黑体 CN Bold" panose="020B0800000000000000" pitchFamily="34" charset="-122"/>
                <a:ea typeface="思源黑体 CN Bold" panose="020B0800000000000000" pitchFamily="34" charset="-122"/>
              </a:rPr>
              <a:t>会社の受付</a:t>
            </a:r>
            <a:endParaRPr lang="zh-CN" altLang="en-US" sz="2400" dirty="0">
              <a:latin typeface="思源黑体 CN Bold" panose="020B0800000000000000" pitchFamily="34" charset="-122"/>
              <a:ea typeface="思源黑体 CN Bold" panose="020B0800000000000000" pitchFamily="34" charset="-122"/>
            </a:endParaRPr>
          </a:p>
        </p:txBody>
      </p:sp>
      <p:sp>
        <p:nvSpPr>
          <p:cNvPr id="12" name="文本框 11">
            <a:extLst>
              <a:ext uri="{FF2B5EF4-FFF2-40B4-BE49-F238E27FC236}">
                <a16:creationId xmlns="" xmlns:a16="http://schemas.microsoft.com/office/drawing/2014/main" id="{6FC41D1E-B91B-76AE-F2E0-3A84A662E83F}"/>
              </a:ext>
            </a:extLst>
          </p:cNvPr>
          <p:cNvSpPr txBox="1"/>
          <p:nvPr/>
        </p:nvSpPr>
        <p:spPr>
          <a:xfrm>
            <a:off x="669472" y="330327"/>
            <a:ext cx="3877985" cy="830997"/>
          </a:xfrm>
          <a:prstGeom prst="rect">
            <a:avLst/>
          </a:prstGeom>
          <a:noFill/>
        </p:spPr>
        <p:txBody>
          <a:bodyPr wrap="none" rtlCol="0">
            <a:spAutoFit/>
          </a:bodyPr>
          <a:lstStyle/>
          <a:p>
            <a:r>
              <a:rPr lang="ja-JP" altLang="en-US" sz="4800" dirty="0" smtClean="0">
                <a:solidFill>
                  <a:srgbClr val="1D52A1"/>
                </a:solidFill>
                <a:latin typeface="庞门正道标题体" panose="02010600030101010101" pitchFamily="2" charset="-122"/>
                <a:ea typeface="庞门正道标题体" panose="02010600030101010101" pitchFamily="2" charset="-122"/>
              </a:rPr>
              <a:t>オフィス環境</a:t>
            </a:r>
            <a:endParaRPr lang="zh-CN" altLang="en-US" sz="4800" dirty="0">
              <a:solidFill>
                <a:srgbClr val="1D52A1"/>
              </a:solidFill>
              <a:latin typeface="庞门正道标题体" panose="02010600030101010101" pitchFamily="2" charset="-122"/>
              <a:ea typeface="庞门正道标题体" panose="02010600030101010101" pitchFamily="2" charset="-122"/>
            </a:endParaRPr>
          </a:p>
        </p:txBody>
      </p:sp>
      <p:sp>
        <p:nvSpPr>
          <p:cNvPr id="16" name="任意多边形: 形状 15">
            <a:extLst>
              <a:ext uri="{FF2B5EF4-FFF2-40B4-BE49-F238E27FC236}">
                <a16:creationId xmlns="" xmlns:a16="http://schemas.microsoft.com/office/drawing/2014/main" id="{B2373355-6A42-F8D5-AC19-B6665BF2DC1C}"/>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 xmlns:a16="http://schemas.microsoft.com/office/drawing/2014/main" id="{9811213E-CDC6-CE2D-CE1B-1405C46E1F75}"/>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a:extLst>
              <a:ext uri="{FF2B5EF4-FFF2-40B4-BE49-F238E27FC236}">
                <a16:creationId xmlns="" xmlns:a16="http://schemas.microsoft.com/office/drawing/2014/main" id="{057EFAFB-2327-C02C-C17B-731C93330F09}"/>
              </a:ext>
            </a:extLst>
          </p:cNvPr>
          <p:cNvSpPr/>
          <p:nvPr/>
        </p:nvSpPr>
        <p:spPr>
          <a:xfrm>
            <a:off x="7901442" y="5757333"/>
            <a:ext cx="3508952" cy="485718"/>
          </a:xfrm>
          <a:custGeom>
            <a:avLst/>
            <a:gdLst>
              <a:gd name="connsiteX0" fmla="*/ 0 w 3508952"/>
              <a:gd name="connsiteY0" fmla="*/ 0 h 485718"/>
              <a:gd name="connsiteX1" fmla="*/ 3508952 w 3508952"/>
              <a:gd name="connsiteY1" fmla="*/ 0 h 485718"/>
              <a:gd name="connsiteX2" fmla="*/ 3508952 w 3508952"/>
              <a:gd name="connsiteY2" fmla="*/ 276444 h 485718"/>
              <a:gd name="connsiteX3" fmla="*/ 3299678 w 3508952"/>
              <a:gd name="connsiteY3" fmla="*/ 485718 h 485718"/>
              <a:gd name="connsiteX4" fmla="*/ 209274 w 3508952"/>
              <a:gd name="connsiteY4" fmla="*/ 485718 h 485718"/>
              <a:gd name="connsiteX5" fmla="*/ 0 w 3508952"/>
              <a:gd name="connsiteY5" fmla="*/ 276444 h 48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952" h="485718">
                <a:moveTo>
                  <a:pt x="0" y="0"/>
                </a:moveTo>
                <a:lnTo>
                  <a:pt x="3508952" y="0"/>
                </a:lnTo>
                <a:lnTo>
                  <a:pt x="3508952" y="276444"/>
                </a:lnTo>
                <a:cubicBezTo>
                  <a:pt x="3508952" y="392023"/>
                  <a:pt x="3415257" y="485718"/>
                  <a:pt x="3299678" y="485718"/>
                </a:cubicBezTo>
                <a:lnTo>
                  <a:pt x="209274" y="485718"/>
                </a:lnTo>
                <a:cubicBezTo>
                  <a:pt x="93695" y="485718"/>
                  <a:pt x="0" y="392023"/>
                  <a:pt x="0" y="276444"/>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 rtlCol="0" anchor="ctr">
            <a:noAutofit/>
          </a:bodyPr>
          <a:lstStyle/>
          <a:p>
            <a:pPr algn="ctr"/>
            <a:r>
              <a:rPr lang="zh-CN" altLang="en-US" sz="2400">
                <a:latin typeface="思源黑体 CN Bold" panose="020B0800000000000000" pitchFamily="34" charset="-122"/>
                <a:ea typeface="思源黑体 CN Bold" panose="020B0800000000000000" pitchFamily="34" charset="-122"/>
              </a:rPr>
              <a:t>項目工芸検討</a:t>
            </a:r>
          </a:p>
        </p:txBody>
      </p:sp>
      <p:sp>
        <p:nvSpPr>
          <p:cNvPr id="37" name="任意多边形: 形状 36">
            <a:extLst>
              <a:ext uri="{FF2B5EF4-FFF2-40B4-BE49-F238E27FC236}">
                <a16:creationId xmlns="" xmlns:a16="http://schemas.microsoft.com/office/drawing/2014/main" id="{644ED353-F4EB-0F39-1BE5-566508F45312}"/>
              </a:ext>
            </a:extLst>
          </p:cNvPr>
          <p:cNvSpPr/>
          <p:nvPr/>
        </p:nvSpPr>
        <p:spPr>
          <a:xfrm>
            <a:off x="7901442" y="3251996"/>
            <a:ext cx="3508952" cy="485718"/>
          </a:xfrm>
          <a:custGeom>
            <a:avLst/>
            <a:gdLst>
              <a:gd name="connsiteX0" fmla="*/ 0 w 3508952"/>
              <a:gd name="connsiteY0" fmla="*/ 0 h 485718"/>
              <a:gd name="connsiteX1" fmla="*/ 3508952 w 3508952"/>
              <a:gd name="connsiteY1" fmla="*/ 0 h 485718"/>
              <a:gd name="connsiteX2" fmla="*/ 3508952 w 3508952"/>
              <a:gd name="connsiteY2" fmla="*/ 276444 h 485718"/>
              <a:gd name="connsiteX3" fmla="*/ 3299678 w 3508952"/>
              <a:gd name="connsiteY3" fmla="*/ 485718 h 485718"/>
              <a:gd name="connsiteX4" fmla="*/ 209274 w 3508952"/>
              <a:gd name="connsiteY4" fmla="*/ 485718 h 485718"/>
              <a:gd name="connsiteX5" fmla="*/ 0 w 3508952"/>
              <a:gd name="connsiteY5" fmla="*/ 276444 h 48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952" h="485718">
                <a:moveTo>
                  <a:pt x="0" y="0"/>
                </a:moveTo>
                <a:lnTo>
                  <a:pt x="3508952" y="0"/>
                </a:lnTo>
                <a:lnTo>
                  <a:pt x="3508952" y="276444"/>
                </a:lnTo>
                <a:cubicBezTo>
                  <a:pt x="3508952" y="392023"/>
                  <a:pt x="3415257" y="485718"/>
                  <a:pt x="3299678" y="485718"/>
                </a:cubicBezTo>
                <a:lnTo>
                  <a:pt x="209274" y="485718"/>
                </a:lnTo>
                <a:cubicBezTo>
                  <a:pt x="93695" y="485718"/>
                  <a:pt x="0" y="392023"/>
                  <a:pt x="0" y="276444"/>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26000" rtlCol="0" anchor="ctr">
            <a:noAutofit/>
          </a:bodyPr>
          <a:lstStyle/>
          <a:p>
            <a:pPr algn="ctr"/>
            <a:r>
              <a:rPr lang="ja-JP" altLang="en-US" sz="2400" dirty="0" smtClean="0">
                <a:latin typeface="思源黑体 CN Bold" panose="020B0800000000000000" pitchFamily="34" charset="-122"/>
                <a:ea typeface="思源黑体 CN Bold" panose="020B0800000000000000" pitchFamily="34" charset="-122"/>
              </a:rPr>
              <a:t>総合事務室</a:t>
            </a:r>
            <a:endParaRPr lang="zh-CN" altLang="en-US" sz="2400" dirty="0">
              <a:latin typeface="思源黑体 CN Bold" panose="020B0800000000000000" pitchFamily="34" charset="-122"/>
              <a:ea typeface="思源黑体 CN Bold" panose="020B0800000000000000" pitchFamily="34" charset="-122"/>
            </a:endParaRPr>
          </a:p>
        </p:txBody>
      </p:sp>
      <p:sp>
        <p:nvSpPr>
          <p:cNvPr id="13" name="文本框 12">
            <a:extLst>
              <a:ext uri="{FF2B5EF4-FFF2-40B4-BE49-F238E27FC236}">
                <a16:creationId xmlns="" xmlns:a16="http://schemas.microsoft.com/office/drawing/2014/main" id="{E3B5AF75-12A8-9883-FF24-04EE997818E5}"/>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spTree>
    <p:extLst>
      <p:ext uri="{BB962C8B-B14F-4D97-AF65-F5344CB8AC3E}">
        <p14:creationId xmlns="" xmlns:p14="http://schemas.microsoft.com/office/powerpoint/2010/main" val="245099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 xmlns:a16="http://schemas.microsoft.com/office/drawing/2014/main" id="{6FC41D1E-B91B-76AE-F2E0-3A84A662E83F}"/>
              </a:ext>
            </a:extLst>
          </p:cNvPr>
          <p:cNvSpPr txBox="1"/>
          <p:nvPr/>
        </p:nvSpPr>
        <p:spPr>
          <a:xfrm>
            <a:off x="669472" y="330327"/>
            <a:ext cx="3629520" cy="830997"/>
          </a:xfrm>
          <a:prstGeom prst="rect">
            <a:avLst/>
          </a:prstGeom>
          <a:noFill/>
        </p:spPr>
        <p:txBody>
          <a:bodyPr wrap="none" rtlCol="0">
            <a:spAutoFit/>
          </a:bodyPr>
          <a:lstStyle/>
          <a:p>
            <a:r>
              <a:rPr lang="zh-CN" altLang="en-US" sz="4800">
                <a:solidFill>
                  <a:srgbClr val="1D52A1"/>
                </a:solidFill>
                <a:latin typeface="庞门正道标题体" panose="02010600030101010101" pitchFamily="2" charset="-122"/>
                <a:ea typeface="庞门正道标题体" panose="02010600030101010101" pitchFamily="2" charset="-122"/>
              </a:rPr>
              <a:t>生産工場展示</a:t>
            </a:r>
          </a:p>
        </p:txBody>
      </p:sp>
      <p:sp>
        <p:nvSpPr>
          <p:cNvPr id="16" name="任意多边形: 形状 15">
            <a:extLst>
              <a:ext uri="{FF2B5EF4-FFF2-40B4-BE49-F238E27FC236}">
                <a16:creationId xmlns="" xmlns:a16="http://schemas.microsoft.com/office/drawing/2014/main" id="{B2373355-6A42-F8D5-AC19-B6665BF2DC1C}"/>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 xmlns:a16="http://schemas.microsoft.com/office/drawing/2014/main" id="{9811213E-CDC6-CE2D-CE1B-1405C46E1F75}"/>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 xmlns:a16="http://schemas.microsoft.com/office/drawing/2014/main" id="{F0A30C70-1899-5E4E-7DF0-EA14A31BDD13}"/>
              </a:ext>
            </a:extLst>
          </p:cNvPr>
          <p:cNvSpPr/>
          <p:nvPr/>
        </p:nvSpPr>
        <p:spPr>
          <a:xfrm>
            <a:off x="658812" y="3076823"/>
            <a:ext cx="2065533" cy="1496513"/>
          </a:xfrm>
          <a:prstGeom prst="roundRect">
            <a:avLst>
              <a:gd name="adj" fmla="val 7033"/>
            </a:avLst>
          </a:prstGeom>
          <a:blipFill>
            <a:blip r:embed="rId2"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 xmlns:a16="http://schemas.microsoft.com/office/drawing/2014/main" id="{AAE79B24-D927-C5BC-6FBC-D684E659FB8C}"/>
              </a:ext>
            </a:extLst>
          </p:cNvPr>
          <p:cNvSpPr/>
          <p:nvPr/>
        </p:nvSpPr>
        <p:spPr>
          <a:xfrm>
            <a:off x="658811" y="4710014"/>
            <a:ext cx="2065533" cy="1496513"/>
          </a:xfrm>
          <a:prstGeom prst="roundRect">
            <a:avLst>
              <a:gd name="adj" fmla="val 7033"/>
            </a:avLst>
          </a:prstGeom>
          <a:blipFill>
            <a:blip r:embed="rId3"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4">
            <a:extLst>
              <a:ext uri="{FF2B5EF4-FFF2-40B4-BE49-F238E27FC236}">
                <a16:creationId xmlns="" xmlns:a16="http://schemas.microsoft.com/office/drawing/2014/main" id="{E3089D1D-07F1-A9DE-E518-322B9DC174D0}"/>
              </a:ext>
            </a:extLst>
          </p:cNvPr>
          <p:cNvSpPr/>
          <p:nvPr/>
        </p:nvSpPr>
        <p:spPr>
          <a:xfrm>
            <a:off x="5063235" y="1443632"/>
            <a:ext cx="2065533" cy="1496513"/>
          </a:xfrm>
          <a:prstGeom prst="roundRect">
            <a:avLst>
              <a:gd name="adj" fmla="val 7033"/>
            </a:avLst>
          </a:prstGeom>
          <a:blipFill>
            <a:blip r:embed="rId4"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a:extLst>
              <a:ext uri="{FF2B5EF4-FFF2-40B4-BE49-F238E27FC236}">
                <a16:creationId xmlns="" xmlns:a16="http://schemas.microsoft.com/office/drawing/2014/main" id="{B5DA66D0-83D1-9CCC-4206-C22916ED6F6F}"/>
              </a:ext>
            </a:extLst>
          </p:cNvPr>
          <p:cNvSpPr/>
          <p:nvPr/>
        </p:nvSpPr>
        <p:spPr>
          <a:xfrm>
            <a:off x="5063234" y="3076823"/>
            <a:ext cx="2065533" cy="1496513"/>
          </a:xfrm>
          <a:prstGeom prst="roundRect">
            <a:avLst>
              <a:gd name="adj" fmla="val 7033"/>
            </a:avLst>
          </a:prstGeom>
          <a:gradFill>
            <a:gsLst>
              <a:gs pos="0">
                <a:srgbClr val="EEF4FC"/>
              </a:gs>
              <a:gs pos="70000">
                <a:srgbClr val="DFEAF9"/>
              </a:gs>
            </a:gsLst>
            <a:lin ang="3600000" scaled="0"/>
          </a:grad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a:extLst>
              <a:ext uri="{FF2B5EF4-FFF2-40B4-BE49-F238E27FC236}">
                <a16:creationId xmlns="" xmlns:a16="http://schemas.microsoft.com/office/drawing/2014/main" id="{B9A6A893-9890-5DC6-398C-7C5AC943A046}"/>
              </a:ext>
            </a:extLst>
          </p:cNvPr>
          <p:cNvSpPr/>
          <p:nvPr/>
        </p:nvSpPr>
        <p:spPr>
          <a:xfrm>
            <a:off x="5063233" y="4710014"/>
            <a:ext cx="2065533" cy="1496513"/>
          </a:xfrm>
          <a:prstGeom prst="roundRect">
            <a:avLst>
              <a:gd name="adj" fmla="val 7033"/>
            </a:avLst>
          </a:prstGeom>
          <a:blipFill>
            <a:blip r:embed="rId5"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圆角 68">
            <a:extLst>
              <a:ext uri="{FF2B5EF4-FFF2-40B4-BE49-F238E27FC236}">
                <a16:creationId xmlns="" xmlns:a16="http://schemas.microsoft.com/office/drawing/2014/main" id="{915DD03D-7455-6C14-2252-9ECCBB3D7BD0}"/>
              </a:ext>
            </a:extLst>
          </p:cNvPr>
          <p:cNvSpPr/>
          <p:nvPr/>
        </p:nvSpPr>
        <p:spPr>
          <a:xfrm>
            <a:off x="2861024" y="1443632"/>
            <a:ext cx="2065533" cy="1496513"/>
          </a:xfrm>
          <a:prstGeom prst="roundRect">
            <a:avLst>
              <a:gd name="adj" fmla="val 7033"/>
            </a:avLst>
          </a:prstGeom>
          <a:blipFill>
            <a:blip r:embed="rId6"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圆角 69">
            <a:extLst>
              <a:ext uri="{FF2B5EF4-FFF2-40B4-BE49-F238E27FC236}">
                <a16:creationId xmlns="" xmlns:a16="http://schemas.microsoft.com/office/drawing/2014/main" id="{939A9779-4EBC-73B2-1491-D10C8166BE06}"/>
              </a:ext>
            </a:extLst>
          </p:cNvPr>
          <p:cNvSpPr/>
          <p:nvPr/>
        </p:nvSpPr>
        <p:spPr>
          <a:xfrm>
            <a:off x="2861023" y="3076823"/>
            <a:ext cx="2065533" cy="1496513"/>
          </a:xfrm>
          <a:prstGeom prst="roundRect">
            <a:avLst>
              <a:gd name="adj" fmla="val 7033"/>
            </a:avLst>
          </a:prstGeom>
          <a:blipFill>
            <a:blip r:embed="rId7"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圆角 70">
            <a:extLst>
              <a:ext uri="{FF2B5EF4-FFF2-40B4-BE49-F238E27FC236}">
                <a16:creationId xmlns="" xmlns:a16="http://schemas.microsoft.com/office/drawing/2014/main" id="{AF37984A-9972-FC7F-701C-F6B78FD7506E}"/>
              </a:ext>
            </a:extLst>
          </p:cNvPr>
          <p:cNvSpPr/>
          <p:nvPr/>
        </p:nvSpPr>
        <p:spPr>
          <a:xfrm>
            <a:off x="2861022" y="4710014"/>
            <a:ext cx="2065533" cy="1496513"/>
          </a:xfrm>
          <a:prstGeom prst="roundRect">
            <a:avLst>
              <a:gd name="adj" fmla="val 7033"/>
            </a:avLst>
          </a:prstGeom>
          <a:blipFill>
            <a:blip r:embed="rId8"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a:extLst>
              <a:ext uri="{FF2B5EF4-FFF2-40B4-BE49-F238E27FC236}">
                <a16:creationId xmlns="" xmlns:a16="http://schemas.microsoft.com/office/drawing/2014/main" id="{526BC21C-9824-AA61-478F-C864A4687F49}"/>
              </a:ext>
            </a:extLst>
          </p:cNvPr>
          <p:cNvSpPr/>
          <p:nvPr/>
        </p:nvSpPr>
        <p:spPr>
          <a:xfrm>
            <a:off x="7265445" y="1443632"/>
            <a:ext cx="2065533" cy="1496513"/>
          </a:xfrm>
          <a:prstGeom prst="roundRect">
            <a:avLst>
              <a:gd name="adj" fmla="val 7033"/>
            </a:avLst>
          </a:prstGeom>
          <a:blipFill>
            <a:blip r:embed="rId9"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圆角 73">
            <a:extLst>
              <a:ext uri="{FF2B5EF4-FFF2-40B4-BE49-F238E27FC236}">
                <a16:creationId xmlns="" xmlns:a16="http://schemas.microsoft.com/office/drawing/2014/main" id="{AF32D8A2-21B9-23F0-CBE4-D374E673BF43}"/>
              </a:ext>
            </a:extLst>
          </p:cNvPr>
          <p:cNvSpPr/>
          <p:nvPr/>
        </p:nvSpPr>
        <p:spPr>
          <a:xfrm>
            <a:off x="7265444" y="3076823"/>
            <a:ext cx="2065533" cy="1496513"/>
          </a:xfrm>
          <a:prstGeom prst="roundRect">
            <a:avLst>
              <a:gd name="adj" fmla="val 7033"/>
            </a:avLst>
          </a:prstGeom>
          <a:blipFill>
            <a:blip r:embed="rId10"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圆角 74">
            <a:extLst>
              <a:ext uri="{FF2B5EF4-FFF2-40B4-BE49-F238E27FC236}">
                <a16:creationId xmlns="" xmlns:a16="http://schemas.microsoft.com/office/drawing/2014/main" id="{FECF45C1-CF69-913B-F64D-DFF6D6B2376B}"/>
              </a:ext>
            </a:extLst>
          </p:cNvPr>
          <p:cNvSpPr/>
          <p:nvPr/>
        </p:nvSpPr>
        <p:spPr>
          <a:xfrm>
            <a:off x="7265443" y="4710014"/>
            <a:ext cx="2065533" cy="1496513"/>
          </a:xfrm>
          <a:prstGeom prst="roundRect">
            <a:avLst>
              <a:gd name="adj" fmla="val 7033"/>
            </a:avLst>
          </a:prstGeom>
          <a:blipFill>
            <a:blip r:embed="rId11"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圆角 76">
            <a:extLst>
              <a:ext uri="{FF2B5EF4-FFF2-40B4-BE49-F238E27FC236}">
                <a16:creationId xmlns="" xmlns:a16="http://schemas.microsoft.com/office/drawing/2014/main" id="{C86D9430-BE76-F538-EE9E-A93C9A6B82DA}"/>
              </a:ext>
            </a:extLst>
          </p:cNvPr>
          <p:cNvSpPr/>
          <p:nvPr/>
        </p:nvSpPr>
        <p:spPr>
          <a:xfrm>
            <a:off x="9467655" y="1443632"/>
            <a:ext cx="2065533" cy="1496513"/>
          </a:xfrm>
          <a:prstGeom prst="roundRect">
            <a:avLst>
              <a:gd name="adj" fmla="val 7033"/>
            </a:avLst>
          </a:prstGeom>
          <a:blipFill>
            <a:blip r:embed="rId12"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圆角 77">
            <a:extLst>
              <a:ext uri="{FF2B5EF4-FFF2-40B4-BE49-F238E27FC236}">
                <a16:creationId xmlns="" xmlns:a16="http://schemas.microsoft.com/office/drawing/2014/main" id="{630F5373-72A3-DBB6-48EB-49F39E970E9D}"/>
              </a:ext>
            </a:extLst>
          </p:cNvPr>
          <p:cNvSpPr/>
          <p:nvPr/>
        </p:nvSpPr>
        <p:spPr>
          <a:xfrm>
            <a:off x="9467654" y="3076823"/>
            <a:ext cx="2065533" cy="1496513"/>
          </a:xfrm>
          <a:prstGeom prst="roundRect">
            <a:avLst>
              <a:gd name="adj" fmla="val 7033"/>
            </a:avLst>
          </a:prstGeom>
          <a:blipFill>
            <a:blip r:embed="rId13"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圆角 78">
            <a:extLst>
              <a:ext uri="{FF2B5EF4-FFF2-40B4-BE49-F238E27FC236}">
                <a16:creationId xmlns="" xmlns:a16="http://schemas.microsoft.com/office/drawing/2014/main" id="{9432EE76-F36C-79A5-8C75-91774E999D78}"/>
              </a:ext>
            </a:extLst>
          </p:cNvPr>
          <p:cNvSpPr/>
          <p:nvPr/>
        </p:nvSpPr>
        <p:spPr>
          <a:xfrm>
            <a:off x="9467653" y="4710014"/>
            <a:ext cx="2065533" cy="1496513"/>
          </a:xfrm>
          <a:prstGeom prst="roundRect">
            <a:avLst>
              <a:gd name="adj" fmla="val 7033"/>
            </a:avLst>
          </a:prstGeom>
          <a:blipFill>
            <a:blip r:embed="rId14"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 xmlns:a16="http://schemas.microsoft.com/office/drawing/2014/main" id="{3A2AC250-450E-9B90-3735-CC4BF6F718F5}"/>
              </a:ext>
            </a:extLst>
          </p:cNvPr>
          <p:cNvSpPr/>
          <p:nvPr/>
        </p:nvSpPr>
        <p:spPr>
          <a:xfrm>
            <a:off x="658813" y="1443632"/>
            <a:ext cx="2065533" cy="1496513"/>
          </a:xfrm>
          <a:prstGeom prst="roundRect">
            <a:avLst>
              <a:gd name="adj" fmla="val 7033"/>
            </a:avLst>
          </a:prstGeom>
          <a:blipFill>
            <a:blip r:embed="rId15" cstate="print"/>
            <a:stretch>
              <a:fillRect/>
            </a:stretch>
          </a:blipFill>
          <a:ln>
            <a:noFill/>
          </a:ln>
          <a:effectLst>
            <a:outerShdw blurRad="63500" sx="102000" sy="102000" algn="ctr" rotWithShape="0">
              <a:schemeClr val="accent2">
                <a:lumMod val="60000"/>
                <a:lumOff val="4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 xmlns:a16="http://schemas.microsoft.com/office/drawing/2014/main" id="{3409C43E-A947-CE97-E470-4F96E1C43F04}"/>
              </a:ext>
            </a:extLst>
          </p:cNvPr>
          <p:cNvSpPr/>
          <p:nvPr/>
        </p:nvSpPr>
        <p:spPr>
          <a:xfrm>
            <a:off x="658813" y="2590450"/>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en-US" altLang="zh-CN" sz="1600">
                <a:latin typeface="思源黑体 CN Bold" panose="020B0800000000000000" pitchFamily="34" charset="-122"/>
                <a:ea typeface="思源黑体 CN Bold" panose="020B0800000000000000" pitchFamily="34" charset="-122"/>
              </a:rPr>
              <a:t>EDM工場</a:t>
            </a:r>
          </a:p>
        </p:txBody>
      </p:sp>
      <p:sp>
        <p:nvSpPr>
          <p:cNvPr id="175" name="任意多边形: 形状 174">
            <a:extLst>
              <a:ext uri="{FF2B5EF4-FFF2-40B4-BE49-F238E27FC236}">
                <a16:creationId xmlns="" xmlns:a16="http://schemas.microsoft.com/office/drawing/2014/main" id="{CD2CD034-EE51-A38D-298A-25B6DA3E5EC1}"/>
              </a:ext>
            </a:extLst>
          </p:cNvPr>
          <p:cNvSpPr/>
          <p:nvPr/>
        </p:nvSpPr>
        <p:spPr>
          <a:xfrm>
            <a:off x="2861021" y="2590450"/>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牧野</a:t>
            </a:r>
            <a:r>
              <a:rPr lang="en-US" altLang="zh-CN" sz="1600">
                <a:latin typeface="思源黑体 CN Bold" panose="020B0800000000000000" pitchFamily="34" charset="-122"/>
                <a:ea typeface="思源黑体 CN Bold" panose="020B0800000000000000" pitchFamily="34" charset="-122"/>
              </a:rPr>
              <a:t>EDAF2</a:t>
            </a:r>
            <a:endParaRPr lang="zh-CN" altLang="en-US" sz="1600">
              <a:latin typeface="思源黑体 CN Bold" panose="020B0800000000000000" pitchFamily="34" charset="-122"/>
              <a:ea typeface="思源黑体 CN Bold" panose="020B0800000000000000" pitchFamily="34" charset="-122"/>
            </a:endParaRPr>
          </a:p>
        </p:txBody>
      </p:sp>
      <p:sp>
        <p:nvSpPr>
          <p:cNvPr id="176" name="任意多边形: 形状 175">
            <a:extLst>
              <a:ext uri="{FF2B5EF4-FFF2-40B4-BE49-F238E27FC236}">
                <a16:creationId xmlns="" xmlns:a16="http://schemas.microsoft.com/office/drawing/2014/main" id="{1B2CFB30-06B1-9C97-A854-E260A614D3FB}"/>
              </a:ext>
            </a:extLst>
          </p:cNvPr>
          <p:cNvSpPr/>
          <p:nvPr/>
        </p:nvSpPr>
        <p:spPr>
          <a:xfrm>
            <a:off x="5063233" y="2590450"/>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精密NC旋盤</a:t>
            </a:r>
          </a:p>
        </p:txBody>
      </p:sp>
      <p:sp>
        <p:nvSpPr>
          <p:cNvPr id="177" name="任意多边形: 形状 176">
            <a:extLst>
              <a:ext uri="{FF2B5EF4-FFF2-40B4-BE49-F238E27FC236}">
                <a16:creationId xmlns="" xmlns:a16="http://schemas.microsoft.com/office/drawing/2014/main" id="{3E0B7253-78A9-D869-9B76-6508F4C410CA}"/>
              </a:ext>
            </a:extLst>
          </p:cNvPr>
          <p:cNvSpPr/>
          <p:nvPr/>
        </p:nvSpPr>
        <p:spPr>
          <a:xfrm>
            <a:off x="7265443" y="2590450"/>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ワイヤカット工場</a:t>
            </a:r>
          </a:p>
        </p:txBody>
      </p:sp>
      <p:sp>
        <p:nvSpPr>
          <p:cNvPr id="178" name="任意多边形: 形状 177">
            <a:extLst>
              <a:ext uri="{FF2B5EF4-FFF2-40B4-BE49-F238E27FC236}">
                <a16:creationId xmlns="" xmlns:a16="http://schemas.microsoft.com/office/drawing/2014/main" id="{59B58F94-18C5-2029-A770-80BD98EA4E6E}"/>
              </a:ext>
            </a:extLst>
          </p:cNvPr>
          <p:cNvSpPr/>
          <p:nvPr/>
        </p:nvSpPr>
        <p:spPr>
          <a:xfrm>
            <a:off x="9467655" y="2590450"/>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en-US" altLang="zh-CN" sz="1600">
                <a:latin typeface="思源黑体 CN Bold" panose="020B0800000000000000" pitchFamily="34" charset="-122"/>
                <a:ea typeface="思源黑体 CN Bold" panose="020B0800000000000000" pitchFamily="34" charset="-122"/>
              </a:rPr>
              <a:t>MM50B</a:t>
            </a:r>
            <a:endParaRPr lang="zh-CN" altLang="en-US" sz="1600">
              <a:latin typeface="思源黑体 CN Bold" panose="020B0800000000000000" pitchFamily="34" charset="-122"/>
              <a:ea typeface="思源黑体 CN Bold" panose="020B0800000000000000" pitchFamily="34" charset="-122"/>
            </a:endParaRPr>
          </a:p>
        </p:txBody>
      </p:sp>
      <p:sp>
        <p:nvSpPr>
          <p:cNvPr id="179" name="任意多边形: 形状 178">
            <a:extLst>
              <a:ext uri="{FF2B5EF4-FFF2-40B4-BE49-F238E27FC236}">
                <a16:creationId xmlns="" xmlns:a16="http://schemas.microsoft.com/office/drawing/2014/main" id="{7C90BA86-9D81-02A2-120E-200EFD7717D6}"/>
              </a:ext>
            </a:extLst>
          </p:cNvPr>
          <p:cNvSpPr/>
          <p:nvPr/>
        </p:nvSpPr>
        <p:spPr>
          <a:xfrm>
            <a:off x="658813" y="4223641"/>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en-US" altLang="zh-CN" sz="1600">
                <a:latin typeface="思源黑体 CN Bold" panose="020B0800000000000000" pitchFamily="34" charset="-122"/>
                <a:ea typeface="思源黑体 CN Bold" panose="020B0800000000000000" pitchFamily="34" charset="-122"/>
              </a:rPr>
              <a:t>CNC工場</a:t>
            </a:r>
          </a:p>
        </p:txBody>
      </p:sp>
      <p:sp>
        <p:nvSpPr>
          <p:cNvPr id="180" name="任意多边形: 形状 179">
            <a:extLst>
              <a:ext uri="{FF2B5EF4-FFF2-40B4-BE49-F238E27FC236}">
                <a16:creationId xmlns="" xmlns:a16="http://schemas.microsoft.com/office/drawing/2014/main" id="{DA3BE309-70D5-C37A-D8D5-EF7F935FD54F}"/>
              </a:ext>
            </a:extLst>
          </p:cNvPr>
          <p:cNvSpPr/>
          <p:nvPr/>
        </p:nvSpPr>
        <p:spPr>
          <a:xfrm>
            <a:off x="2861021" y="4223641"/>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ja-JP" altLang="en-US" sz="1600" dirty="0" smtClean="0">
                <a:latin typeface="思源黑体 CN Bold" panose="020B0800000000000000" pitchFamily="34" charset="-122"/>
                <a:ea typeface="思源黑体 CN Bold" panose="020B0800000000000000" pitchFamily="34" charset="-122"/>
              </a:rPr>
              <a:t>高速</a:t>
            </a:r>
            <a:r>
              <a:rPr lang="en-US" altLang="zh-CN" sz="1600" dirty="0" smtClean="0">
                <a:latin typeface="思源黑体 CN Bold" panose="020B0800000000000000" pitchFamily="34" charset="-122"/>
                <a:ea typeface="思源黑体 CN Bold" panose="020B0800000000000000" pitchFamily="34" charset="-122"/>
              </a:rPr>
              <a:t>CNC</a:t>
            </a:r>
            <a:endParaRPr lang="zh-CN" altLang="en-US" sz="1600" dirty="0">
              <a:latin typeface="思源黑体 CN Bold" panose="020B0800000000000000" pitchFamily="34" charset="-122"/>
              <a:ea typeface="思源黑体 CN Bold" panose="020B0800000000000000" pitchFamily="34" charset="-122"/>
            </a:endParaRPr>
          </a:p>
        </p:txBody>
      </p:sp>
      <p:sp>
        <p:nvSpPr>
          <p:cNvPr id="182" name="任意多边形: 形状 181">
            <a:extLst>
              <a:ext uri="{FF2B5EF4-FFF2-40B4-BE49-F238E27FC236}">
                <a16:creationId xmlns="" xmlns:a16="http://schemas.microsoft.com/office/drawing/2014/main" id="{BF400229-4470-8ABD-3D88-C40625996565}"/>
              </a:ext>
            </a:extLst>
          </p:cNvPr>
          <p:cNvSpPr/>
          <p:nvPr/>
        </p:nvSpPr>
        <p:spPr>
          <a:xfrm>
            <a:off x="7265443" y="4223641"/>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精密フライス盤</a:t>
            </a:r>
          </a:p>
        </p:txBody>
      </p:sp>
      <p:sp>
        <p:nvSpPr>
          <p:cNvPr id="183" name="任意多边形: 形状 182">
            <a:extLst>
              <a:ext uri="{FF2B5EF4-FFF2-40B4-BE49-F238E27FC236}">
                <a16:creationId xmlns="" xmlns:a16="http://schemas.microsoft.com/office/drawing/2014/main" id="{F10C2C72-3C4D-3D29-3095-6FB6EF44BCE1}"/>
              </a:ext>
            </a:extLst>
          </p:cNvPr>
          <p:cNvSpPr/>
          <p:nvPr/>
        </p:nvSpPr>
        <p:spPr>
          <a:xfrm>
            <a:off x="9467655" y="4223641"/>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組立作業場</a:t>
            </a:r>
          </a:p>
        </p:txBody>
      </p:sp>
      <p:sp>
        <p:nvSpPr>
          <p:cNvPr id="184" name="任意多边形: 形状 183">
            <a:extLst>
              <a:ext uri="{FF2B5EF4-FFF2-40B4-BE49-F238E27FC236}">
                <a16:creationId xmlns="" xmlns:a16="http://schemas.microsoft.com/office/drawing/2014/main" id="{3310A55D-BE3D-277D-76D6-6BC67BC4E567}"/>
              </a:ext>
            </a:extLst>
          </p:cNvPr>
          <p:cNvSpPr/>
          <p:nvPr/>
        </p:nvSpPr>
        <p:spPr>
          <a:xfrm>
            <a:off x="658813" y="5856832"/>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研磨工場</a:t>
            </a:r>
          </a:p>
        </p:txBody>
      </p:sp>
      <p:sp>
        <p:nvSpPr>
          <p:cNvPr id="185" name="任意多边形: 形状 184">
            <a:extLst>
              <a:ext uri="{FF2B5EF4-FFF2-40B4-BE49-F238E27FC236}">
                <a16:creationId xmlns="" xmlns:a16="http://schemas.microsoft.com/office/drawing/2014/main" id="{2A1FDFA0-A4E2-577D-E246-DC587B5C6372}"/>
              </a:ext>
            </a:extLst>
          </p:cNvPr>
          <p:cNvSpPr/>
          <p:nvPr/>
        </p:nvSpPr>
        <p:spPr>
          <a:xfrm>
            <a:off x="2861021" y="5856832"/>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dirty="0">
                <a:latin typeface="思源黑体 CN Bold" panose="020B0800000000000000" pitchFamily="34" charset="-122"/>
                <a:ea typeface="思源黑体 CN Bold" panose="020B0800000000000000" pitchFamily="34" charset="-122"/>
              </a:rPr>
              <a:t>精</a:t>
            </a:r>
            <a:r>
              <a:rPr lang="zh-CN" altLang="en-US" sz="1600" dirty="0" smtClean="0">
                <a:latin typeface="思源黑体 CN Bold" panose="020B0800000000000000" pitchFamily="34" charset="-122"/>
                <a:ea typeface="思源黑体 CN Bold" panose="020B0800000000000000" pitchFamily="34" charset="-122"/>
              </a:rPr>
              <a:t>密</a:t>
            </a:r>
            <a:r>
              <a:rPr lang="ja-JP" altLang="en-US" sz="1600" dirty="0" smtClean="0">
                <a:latin typeface="思源黑体 CN Bold" panose="020B0800000000000000" pitchFamily="34" charset="-122"/>
                <a:ea typeface="思源黑体 CN Bold" panose="020B0800000000000000" pitchFamily="34" charset="-122"/>
              </a:rPr>
              <a:t>研磨</a:t>
            </a:r>
            <a:endParaRPr lang="zh-CN" altLang="en-US" sz="1600" dirty="0">
              <a:latin typeface="思源黑体 CN Bold" panose="020B0800000000000000" pitchFamily="34" charset="-122"/>
              <a:ea typeface="思源黑体 CN Bold" panose="020B0800000000000000" pitchFamily="34" charset="-122"/>
            </a:endParaRPr>
          </a:p>
        </p:txBody>
      </p:sp>
      <p:sp>
        <p:nvSpPr>
          <p:cNvPr id="186" name="任意多边形: 形状 185">
            <a:extLst>
              <a:ext uri="{FF2B5EF4-FFF2-40B4-BE49-F238E27FC236}">
                <a16:creationId xmlns="" xmlns:a16="http://schemas.microsoft.com/office/drawing/2014/main" id="{4F3A5CD7-6EBB-1618-A95D-BFC13E2C0C2A}"/>
              </a:ext>
            </a:extLst>
          </p:cNvPr>
          <p:cNvSpPr/>
          <p:nvPr/>
        </p:nvSpPr>
        <p:spPr>
          <a:xfrm>
            <a:off x="5063233" y="5856832"/>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品質部</a:t>
            </a:r>
          </a:p>
        </p:txBody>
      </p:sp>
      <p:sp>
        <p:nvSpPr>
          <p:cNvPr id="187" name="任意多边形: 形状 186">
            <a:extLst>
              <a:ext uri="{FF2B5EF4-FFF2-40B4-BE49-F238E27FC236}">
                <a16:creationId xmlns="" xmlns:a16="http://schemas.microsoft.com/office/drawing/2014/main" id="{72E15E1E-5D27-F858-DBBA-B9F91086544C}"/>
              </a:ext>
            </a:extLst>
          </p:cNvPr>
          <p:cNvSpPr/>
          <p:nvPr/>
        </p:nvSpPr>
        <p:spPr>
          <a:xfrm>
            <a:off x="7265443" y="5856832"/>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工程事務室</a:t>
            </a:r>
          </a:p>
        </p:txBody>
      </p:sp>
      <p:sp>
        <p:nvSpPr>
          <p:cNvPr id="188" name="任意多边形: 形状 187">
            <a:extLst>
              <a:ext uri="{FF2B5EF4-FFF2-40B4-BE49-F238E27FC236}">
                <a16:creationId xmlns="" xmlns:a16="http://schemas.microsoft.com/office/drawing/2014/main" id="{B7316690-65DF-6246-5390-5B5F6BAEC187}"/>
              </a:ext>
            </a:extLst>
          </p:cNvPr>
          <p:cNvSpPr/>
          <p:nvPr/>
        </p:nvSpPr>
        <p:spPr>
          <a:xfrm>
            <a:off x="9467655" y="5856832"/>
            <a:ext cx="2065533" cy="349695"/>
          </a:xfrm>
          <a:custGeom>
            <a:avLst/>
            <a:gdLst>
              <a:gd name="connsiteX0" fmla="*/ 0 w 2065533"/>
              <a:gd name="connsiteY0" fmla="*/ 0 h 349695"/>
              <a:gd name="connsiteX1" fmla="*/ 2065533 w 2065533"/>
              <a:gd name="connsiteY1" fmla="*/ 0 h 349695"/>
              <a:gd name="connsiteX2" fmla="*/ 2065533 w 2065533"/>
              <a:gd name="connsiteY2" fmla="*/ 244445 h 349695"/>
              <a:gd name="connsiteX3" fmla="*/ 1960283 w 2065533"/>
              <a:gd name="connsiteY3" fmla="*/ 349695 h 349695"/>
              <a:gd name="connsiteX4" fmla="*/ 105250 w 2065533"/>
              <a:gd name="connsiteY4" fmla="*/ 349695 h 349695"/>
              <a:gd name="connsiteX5" fmla="*/ 0 w 2065533"/>
              <a:gd name="connsiteY5" fmla="*/ 244445 h 34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5533" h="349695">
                <a:moveTo>
                  <a:pt x="0" y="0"/>
                </a:moveTo>
                <a:lnTo>
                  <a:pt x="2065533" y="0"/>
                </a:lnTo>
                <a:lnTo>
                  <a:pt x="2065533" y="244445"/>
                </a:lnTo>
                <a:cubicBezTo>
                  <a:pt x="2065533" y="302573"/>
                  <a:pt x="2018411" y="349695"/>
                  <a:pt x="1960283" y="349695"/>
                </a:cubicBezTo>
                <a:lnTo>
                  <a:pt x="105250" y="349695"/>
                </a:lnTo>
                <a:cubicBezTo>
                  <a:pt x="47122" y="349695"/>
                  <a:pt x="0" y="302573"/>
                  <a:pt x="0" y="244445"/>
                </a:cubicBezTo>
                <a:close/>
              </a:path>
            </a:pathLst>
          </a:custGeom>
          <a:solidFill>
            <a:srgbClr val="1D52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0000" rtlCol="0" anchor="ctr">
            <a:noAutofit/>
          </a:bodyPr>
          <a:lstStyle/>
          <a:p>
            <a:pPr algn="ctr"/>
            <a:r>
              <a:rPr lang="zh-CN" altLang="en-US" sz="1600">
                <a:latin typeface="思源黑体 CN Bold" panose="020B0800000000000000" pitchFamily="34" charset="-122"/>
                <a:ea typeface="思源黑体 CN Bold" panose="020B0800000000000000" pitchFamily="34" charset="-122"/>
              </a:rPr>
              <a:t>工程工芸検討</a:t>
            </a:r>
          </a:p>
        </p:txBody>
      </p:sp>
      <p:sp>
        <p:nvSpPr>
          <p:cNvPr id="189" name="文本框 188">
            <a:extLst>
              <a:ext uri="{FF2B5EF4-FFF2-40B4-BE49-F238E27FC236}">
                <a16:creationId xmlns="" xmlns:a16="http://schemas.microsoft.com/office/drawing/2014/main" id="{143D4017-7FE0-0415-1F35-087B3861912F}"/>
              </a:ext>
            </a:extLst>
          </p:cNvPr>
          <p:cNvSpPr txBox="1"/>
          <p:nvPr/>
        </p:nvSpPr>
        <p:spPr>
          <a:xfrm>
            <a:off x="5388113" y="3405403"/>
            <a:ext cx="1415772" cy="867930"/>
          </a:xfrm>
          <a:prstGeom prst="rect">
            <a:avLst/>
          </a:prstGeom>
          <a:noFill/>
        </p:spPr>
        <p:txBody>
          <a:bodyPr wrap="none" tIns="0" bIns="0" rtlCol="0">
            <a:spAutoFit/>
          </a:bodyPr>
          <a:lstStyle/>
          <a:p>
            <a:pPr algn="ctr">
              <a:lnSpc>
                <a:spcPct val="120000"/>
              </a:lnSpc>
            </a:pPr>
            <a:r>
              <a:rPr lang="zh-CN" altLang="en-US" sz="2400">
                <a:solidFill>
                  <a:schemeClr val="accent2">
                    <a:lumMod val="60000"/>
                    <a:lumOff val="40000"/>
                  </a:schemeClr>
                </a:solidFill>
                <a:latin typeface="思源黑体 CN Bold" panose="020B0800000000000000" pitchFamily="34" charset="-122"/>
                <a:ea typeface="思源黑体 CN Bold" panose="020B0800000000000000" pitchFamily="34" charset="-122"/>
              </a:rPr>
              <a:t>恒温恒湿</a:t>
            </a:r>
            <a:endParaRPr lang="en-US" altLang="zh-CN" sz="2400">
              <a:solidFill>
                <a:schemeClr val="accent2">
                  <a:lumMod val="60000"/>
                  <a:lumOff val="40000"/>
                </a:schemeClr>
              </a:solidFill>
              <a:latin typeface="思源黑体 CN Bold" panose="020B0800000000000000" pitchFamily="34" charset="-122"/>
              <a:ea typeface="思源黑体 CN Bold" panose="020B0800000000000000" pitchFamily="34" charset="-122"/>
            </a:endParaRPr>
          </a:p>
          <a:p>
            <a:pPr algn="ctr">
              <a:lnSpc>
                <a:spcPct val="120000"/>
              </a:lnSpc>
            </a:pPr>
            <a:r>
              <a:rPr lang="zh-CN" altLang="en-US" sz="2400">
                <a:solidFill>
                  <a:schemeClr val="accent2">
                    <a:lumMod val="60000"/>
                    <a:lumOff val="40000"/>
                  </a:schemeClr>
                </a:solidFill>
                <a:latin typeface="思源黑体 CN Bold" panose="020B0800000000000000" pitchFamily="34" charset="-122"/>
                <a:ea typeface="思源黑体 CN Bold" panose="020B0800000000000000" pitchFamily="34" charset="-122"/>
              </a:rPr>
              <a:t>生産工場</a:t>
            </a:r>
          </a:p>
        </p:txBody>
      </p:sp>
      <p:sp>
        <p:nvSpPr>
          <p:cNvPr id="36" name="文本框 35">
            <a:extLst>
              <a:ext uri="{FF2B5EF4-FFF2-40B4-BE49-F238E27FC236}">
                <a16:creationId xmlns="" xmlns:a16="http://schemas.microsoft.com/office/drawing/2014/main" id="{1F1ED6D6-306D-0C49-45C5-9AB4E5D3AF93}"/>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spTree>
    <p:extLst>
      <p:ext uri="{BB962C8B-B14F-4D97-AF65-F5344CB8AC3E}">
        <p14:creationId xmlns="" xmlns:p14="http://schemas.microsoft.com/office/powerpoint/2010/main" val="386507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 xmlns:a16="http://schemas.microsoft.com/office/drawing/2014/main" id="{29666EBC-0BB4-3BCB-380B-143326B27EFD}"/>
              </a:ext>
            </a:extLst>
          </p:cNvPr>
          <p:cNvGrpSpPr/>
          <p:nvPr/>
        </p:nvGrpSpPr>
        <p:grpSpPr>
          <a:xfrm flipH="1">
            <a:off x="6093313" y="1341436"/>
            <a:ext cx="5426528" cy="1144822"/>
            <a:chOff x="669472" y="1341437"/>
            <a:chExt cx="5426528" cy="1144822"/>
          </a:xfrm>
        </p:grpSpPr>
        <p:sp>
          <p:nvSpPr>
            <p:cNvPr id="46" name="矩形 45">
              <a:extLst>
                <a:ext uri="{FF2B5EF4-FFF2-40B4-BE49-F238E27FC236}">
                  <a16:creationId xmlns="" xmlns:a16="http://schemas.microsoft.com/office/drawing/2014/main" id="{03EDA05C-6C4F-E40D-A02F-949FBB5C33A1}"/>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 xmlns:a16="http://schemas.microsoft.com/office/drawing/2014/main" id="{EADACBD4-5C24-72E3-379C-4ABB0982112E}"/>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a:extLst>
              <a:ext uri="{FF2B5EF4-FFF2-40B4-BE49-F238E27FC236}">
                <a16:creationId xmlns="" xmlns:a16="http://schemas.microsoft.com/office/drawing/2014/main" id="{B67C1BFD-66B3-2FA9-6342-AA039AB25279}"/>
              </a:ext>
            </a:extLst>
          </p:cNvPr>
          <p:cNvGrpSpPr/>
          <p:nvPr/>
        </p:nvGrpSpPr>
        <p:grpSpPr>
          <a:xfrm>
            <a:off x="6093313" y="5163901"/>
            <a:ext cx="5426528" cy="1144822"/>
            <a:chOff x="6093313" y="4383568"/>
            <a:chExt cx="5426528" cy="911113"/>
          </a:xfrm>
        </p:grpSpPr>
        <p:sp>
          <p:nvSpPr>
            <p:cNvPr id="36" name="矩形 35">
              <a:extLst>
                <a:ext uri="{FF2B5EF4-FFF2-40B4-BE49-F238E27FC236}">
                  <a16:creationId xmlns="" xmlns:a16="http://schemas.microsoft.com/office/drawing/2014/main" id="{1C818D46-8116-D6AB-6973-FB2C5593E476}"/>
                </a:ext>
              </a:extLst>
            </p:cNvPr>
            <p:cNvSpPr/>
            <p:nvPr/>
          </p:nvSpPr>
          <p:spPr>
            <a:xfrm flipH="1">
              <a:off x="6093313" y="4383569"/>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 xmlns:a16="http://schemas.microsoft.com/office/drawing/2014/main" id="{ED647F1D-A9BF-4673-3A88-8B617C85B65D}"/>
                </a:ext>
              </a:extLst>
            </p:cNvPr>
            <p:cNvSpPr/>
            <p:nvPr/>
          </p:nvSpPr>
          <p:spPr>
            <a:xfrm flipH="1">
              <a:off x="11415066" y="4383568"/>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a:extLst>
              <a:ext uri="{FF2B5EF4-FFF2-40B4-BE49-F238E27FC236}">
                <a16:creationId xmlns="" xmlns:a16="http://schemas.microsoft.com/office/drawing/2014/main" id="{C70D206E-A722-6EA2-8C32-E2C853995AA7}"/>
              </a:ext>
            </a:extLst>
          </p:cNvPr>
          <p:cNvGrpSpPr/>
          <p:nvPr/>
        </p:nvGrpSpPr>
        <p:grpSpPr>
          <a:xfrm>
            <a:off x="6093313" y="3889746"/>
            <a:ext cx="5426528" cy="1144822"/>
            <a:chOff x="6093313" y="3369524"/>
            <a:chExt cx="5426528" cy="911113"/>
          </a:xfrm>
        </p:grpSpPr>
        <p:sp>
          <p:nvSpPr>
            <p:cNvPr id="34" name="矩形 33">
              <a:extLst>
                <a:ext uri="{FF2B5EF4-FFF2-40B4-BE49-F238E27FC236}">
                  <a16:creationId xmlns="" xmlns:a16="http://schemas.microsoft.com/office/drawing/2014/main" id="{CD35A53A-559B-8007-3F96-675C16CE55AB}"/>
                </a:ext>
              </a:extLst>
            </p:cNvPr>
            <p:cNvSpPr/>
            <p:nvPr/>
          </p:nvSpPr>
          <p:spPr>
            <a:xfrm flipH="1">
              <a:off x="6093313" y="3369525"/>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 xmlns:a16="http://schemas.microsoft.com/office/drawing/2014/main" id="{D6DAAD7C-EA14-CAA5-0A43-1A088C2CBFAC}"/>
                </a:ext>
              </a:extLst>
            </p:cNvPr>
            <p:cNvSpPr/>
            <p:nvPr/>
          </p:nvSpPr>
          <p:spPr>
            <a:xfrm flipH="1">
              <a:off x="11415066" y="3369524"/>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 xmlns:a16="http://schemas.microsoft.com/office/drawing/2014/main" id="{ACB3F9D3-4354-DB49-3B50-D74B49C5A34A}"/>
              </a:ext>
            </a:extLst>
          </p:cNvPr>
          <p:cNvGrpSpPr/>
          <p:nvPr/>
        </p:nvGrpSpPr>
        <p:grpSpPr>
          <a:xfrm>
            <a:off x="6093313" y="2615590"/>
            <a:ext cx="5426528" cy="1144822"/>
            <a:chOff x="6093313" y="2355480"/>
            <a:chExt cx="5426528" cy="911113"/>
          </a:xfrm>
        </p:grpSpPr>
        <p:sp>
          <p:nvSpPr>
            <p:cNvPr id="32" name="矩形 31">
              <a:extLst>
                <a:ext uri="{FF2B5EF4-FFF2-40B4-BE49-F238E27FC236}">
                  <a16:creationId xmlns="" xmlns:a16="http://schemas.microsoft.com/office/drawing/2014/main" id="{8B0662D9-6C5A-81C8-16AF-CAA09E0D3C52}"/>
                </a:ext>
              </a:extLst>
            </p:cNvPr>
            <p:cNvSpPr/>
            <p:nvPr/>
          </p:nvSpPr>
          <p:spPr>
            <a:xfrm flipH="1">
              <a:off x="6093313" y="2355481"/>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 xmlns:a16="http://schemas.microsoft.com/office/drawing/2014/main" id="{7CB5A0C1-0DAE-F4FB-8401-8AB3827EFBD0}"/>
                </a:ext>
              </a:extLst>
            </p:cNvPr>
            <p:cNvSpPr/>
            <p:nvPr/>
          </p:nvSpPr>
          <p:spPr>
            <a:xfrm flipH="1">
              <a:off x="11415066" y="2355480"/>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 xmlns:a16="http://schemas.microsoft.com/office/drawing/2014/main" id="{6FC41D1E-B91B-76AE-F2E0-3A84A662E83F}"/>
              </a:ext>
            </a:extLst>
          </p:cNvPr>
          <p:cNvSpPr txBox="1"/>
          <p:nvPr/>
        </p:nvSpPr>
        <p:spPr>
          <a:xfrm>
            <a:off x="669472" y="330327"/>
            <a:ext cx="24978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a:ln>
                  <a:noFill/>
                </a:ln>
                <a:solidFill>
                  <a:srgbClr val="1D52A1"/>
                </a:solidFill>
                <a:effectLst/>
                <a:uLnTx/>
                <a:uFillTx/>
                <a:latin typeface="庞门正道标题体" panose="02010600030101010101" pitchFamily="2" charset="-122"/>
                <a:ea typeface="庞门正道标题体" panose="02010600030101010101" pitchFamily="2" charset="-122"/>
                <a:cs typeface="+mn-cs"/>
              </a:rPr>
              <a:t>製品紹介</a:t>
            </a:r>
            <a:endParaRPr kumimoji="0" lang="zh-CN" altLang="en-US" sz="4800" b="0" i="0" u="none" strike="noStrike" kern="1200" cap="none" spc="0" normalizeH="0" baseline="0" noProof="0">
              <a:ln>
                <a:noFill/>
              </a:ln>
              <a:solidFill>
                <a:srgbClr val="1D52A1"/>
              </a:solidFill>
              <a:effectLst/>
              <a:uLnTx/>
              <a:uFillTx/>
              <a:latin typeface="思源黑体 CN Bold" panose="020B0800000000000000" pitchFamily="34" charset="-122"/>
              <a:ea typeface="思源黑体 CN Bold" panose="020B0800000000000000" pitchFamily="34" charset="-122"/>
              <a:cs typeface="+mn-cs"/>
            </a:endParaRPr>
          </a:p>
        </p:txBody>
      </p:sp>
      <p:sp>
        <p:nvSpPr>
          <p:cNvPr id="16" name="任意多边形: 形状 15">
            <a:extLst>
              <a:ext uri="{FF2B5EF4-FFF2-40B4-BE49-F238E27FC236}">
                <a16:creationId xmlns="" xmlns:a16="http://schemas.microsoft.com/office/drawing/2014/main" id="{B2373355-6A42-F8D5-AC19-B6665BF2DC1C}"/>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 xmlns:a16="http://schemas.microsoft.com/office/drawing/2014/main" id="{9811213E-CDC6-CE2D-CE1B-1405C46E1F75}"/>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 xmlns:a16="http://schemas.microsoft.com/office/drawing/2014/main" id="{BEA54E49-59C5-9160-214D-653F0CFB2712}"/>
              </a:ext>
            </a:extLst>
          </p:cNvPr>
          <p:cNvGrpSpPr/>
          <p:nvPr/>
        </p:nvGrpSpPr>
        <p:grpSpPr>
          <a:xfrm>
            <a:off x="669472" y="1341437"/>
            <a:ext cx="5426528" cy="1144822"/>
            <a:chOff x="669472" y="1341437"/>
            <a:chExt cx="5426528" cy="1144822"/>
          </a:xfrm>
        </p:grpSpPr>
        <p:sp>
          <p:nvSpPr>
            <p:cNvPr id="3" name="矩形 2">
              <a:extLst>
                <a:ext uri="{FF2B5EF4-FFF2-40B4-BE49-F238E27FC236}">
                  <a16:creationId xmlns="" xmlns:a16="http://schemas.microsoft.com/office/drawing/2014/main" id="{A876FC70-5F06-CA21-7593-406891395942}"/>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36AF71A1-C960-2575-5FA6-DE687436FC31}"/>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a:extLst>
              <a:ext uri="{FF2B5EF4-FFF2-40B4-BE49-F238E27FC236}">
                <a16:creationId xmlns="" xmlns:a16="http://schemas.microsoft.com/office/drawing/2014/main" id="{EA6DD1AC-3134-1BA4-65AF-76E42291D0DD}"/>
              </a:ext>
            </a:extLst>
          </p:cNvPr>
          <p:cNvGrpSpPr/>
          <p:nvPr/>
        </p:nvGrpSpPr>
        <p:grpSpPr>
          <a:xfrm>
            <a:off x="669472" y="5163903"/>
            <a:ext cx="5426528" cy="1144822"/>
            <a:chOff x="669472" y="4383568"/>
            <a:chExt cx="5426528" cy="911113"/>
          </a:xfrm>
        </p:grpSpPr>
        <p:sp>
          <p:nvSpPr>
            <p:cNvPr id="11" name="矩形 10">
              <a:extLst>
                <a:ext uri="{FF2B5EF4-FFF2-40B4-BE49-F238E27FC236}">
                  <a16:creationId xmlns="" xmlns:a16="http://schemas.microsoft.com/office/drawing/2014/main" id="{F51D2921-73CC-FAA0-064F-0F53E1E6112D}"/>
                </a:ext>
              </a:extLst>
            </p:cNvPr>
            <p:cNvSpPr/>
            <p:nvPr/>
          </p:nvSpPr>
          <p:spPr>
            <a:xfrm>
              <a:off x="669472" y="4383569"/>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D2A97920-0269-A729-402F-F9DBE9F9D811}"/>
                </a:ext>
              </a:extLst>
            </p:cNvPr>
            <p:cNvSpPr/>
            <p:nvPr/>
          </p:nvSpPr>
          <p:spPr>
            <a:xfrm>
              <a:off x="669472" y="4383568"/>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 xmlns:a16="http://schemas.microsoft.com/office/drawing/2014/main" id="{1FF73B88-EC49-ED5E-8583-CD2589DB910C}"/>
              </a:ext>
            </a:extLst>
          </p:cNvPr>
          <p:cNvGrpSpPr/>
          <p:nvPr/>
        </p:nvGrpSpPr>
        <p:grpSpPr>
          <a:xfrm>
            <a:off x="669472" y="3889747"/>
            <a:ext cx="5426528" cy="1144822"/>
            <a:chOff x="669472" y="1341437"/>
            <a:chExt cx="5426528" cy="1144822"/>
          </a:xfrm>
        </p:grpSpPr>
        <p:sp>
          <p:nvSpPr>
            <p:cNvPr id="18" name="矩形 17">
              <a:extLst>
                <a:ext uri="{FF2B5EF4-FFF2-40B4-BE49-F238E27FC236}">
                  <a16:creationId xmlns="" xmlns:a16="http://schemas.microsoft.com/office/drawing/2014/main" id="{36605A31-7D98-F9AB-E738-7A3C576F6292}"/>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 xmlns:a16="http://schemas.microsoft.com/office/drawing/2014/main" id="{73C2C896-A718-E423-198D-1C3DD9D7D193}"/>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 xmlns:a16="http://schemas.microsoft.com/office/drawing/2014/main" id="{DC98DC4D-B891-7484-F7A6-01857A7E7270}"/>
              </a:ext>
            </a:extLst>
          </p:cNvPr>
          <p:cNvGrpSpPr/>
          <p:nvPr/>
        </p:nvGrpSpPr>
        <p:grpSpPr>
          <a:xfrm>
            <a:off x="669472" y="2615591"/>
            <a:ext cx="5426528" cy="1144822"/>
            <a:chOff x="669472" y="1341437"/>
            <a:chExt cx="5426528" cy="1144822"/>
          </a:xfrm>
        </p:grpSpPr>
        <p:sp>
          <p:nvSpPr>
            <p:cNvPr id="22" name="矩形 21">
              <a:extLst>
                <a:ext uri="{FF2B5EF4-FFF2-40B4-BE49-F238E27FC236}">
                  <a16:creationId xmlns="" xmlns:a16="http://schemas.microsoft.com/office/drawing/2014/main" id="{7EA27DF4-BB2D-1B96-A1D2-3B3DFCBB5703}"/>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 xmlns:a16="http://schemas.microsoft.com/office/drawing/2014/main" id="{DE8830AB-B5F5-AD41-AD4D-FF996488A810}"/>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a:extLst>
              <a:ext uri="{FF2B5EF4-FFF2-40B4-BE49-F238E27FC236}">
                <a16:creationId xmlns="" xmlns:a16="http://schemas.microsoft.com/office/drawing/2014/main" id="{D4BE6B29-5BAB-98B4-8B82-F7E252AB1E2F}"/>
              </a:ext>
            </a:extLst>
          </p:cNvPr>
          <p:cNvGrpSpPr/>
          <p:nvPr/>
        </p:nvGrpSpPr>
        <p:grpSpPr>
          <a:xfrm>
            <a:off x="4499649" y="2231417"/>
            <a:ext cx="3187328" cy="3187328"/>
            <a:chOff x="4883826" y="2615594"/>
            <a:chExt cx="2418974" cy="2418974"/>
          </a:xfrm>
        </p:grpSpPr>
        <p:grpSp>
          <p:nvGrpSpPr>
            <p:cNvPr id="84" name="组合 83">
              <a:extLst>
                <a:ext uri="{FF2B5EF4-FFF2-40B4-BE49-F238E27FC236}">
                  <a16:creationId xmlns="" xmlns:a16="http://schemas.microsoft.com/office/drawing/2014/main" id="{B087BB83-513B-8340-6EA0-D308D85D5659}"/>
                </a:ext>
              </a:extLst>
            </p:cNvPr>
            <p:cNvGrpSpPr/>
            <p:nvPr/>
          </p:nvGrpSpPr>
          <p:grpSpPr>
            <a:xfrm>
              <a:off x="4883826" y="2615594"/>
              <a:ext cx="2418974" cy="2418974"/>
              <a:chOff x="4883826" y="2615594"/>
              <a:chExt cx="2418974" cy="2418974"/>
            </a:xfrm>
          </p:grpSpPr>
          <p:sp>
            <p:nvSpPr>
              <p:cNvPr id="81" name="椭圆 80">
                <a:extLst>
                  <a:ext uri="{FF2B5EF4-FFF2-40B4-BE49-F238E27FC236}">
                    <a16:creationId xmlns="" xmlns:a16="http://schemas.microsoft.com/office/drawing/2014/main" id="{013CAA3C-9A23-6D5E-75D0-94E8D3DC8C49}"/>
                  </a:ext>
                </a:extLst>
              </p:cNvPr>
              <p:cNvSpPr/>
              <p:nvPr/>
            </p:nvSpPr>
            <p:spPr>
              <a:xfrm>
                <a:off x="5015706" y="2744787"/>
                <a:ext cx="2160588" cy="21605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a:extLst>
                  <a:ext uri="{FF2B5EF4-FFF2-40B4-BE49-F238E27FC236}">
                    <a16:creationId xmlns="" xmlns:a16="http://schemas.microsoft.com/office/drawing/2014/main" id="{6EE9FC34-9BEC-6C6F-CE3B-2B8A751B4BE5}"/>
                  </a:ext>
                </a:extLst>
              </p:cNvPr>
              <p:cNvSpPr/>
              <p:nvPr/>
            </p:nvSpPr>
            <p:spPr>
              <a:xfrm>
                <a:off x="5141352" y="2870433"/>
                <a:ext cx="1909296" cy="1909296"/>
              </a:xfrm>
              <a:prstGeom prst="ellipse">
                <a:avLst/>
              </a:prstGeom>
              <a:gradFill>
                <a:gsLst>
                  <a:gs pos="0">
                    <a:schemeClr val="accent2">
                      <a:lumMod val="60000"/>
                      <a:lumOff val="40000"/>
                    </a:schemeClr>
                  </a:gs>
                  <a:gs pos="100000">
                    <a:schemeClr val="accent2">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弧形 81">
                <a:extLst>
                  <a:ext uri="{FF2B5EF4-FFF2-40B4-BE49-F238E27FC236}">
                    <a16:creationId xmlns="" xmlns:a16="http://schemas.microsoft.com/office/drawing/2014/main" id="{72DE3CAB-BABF-05D6-2DD5-BFCAEC2F6159}"/>
                  </a:ext>
                </a:extLst>
              </p:cNvPr>
              <p:cNvSpPr/>
              <p:nvPr/>
            </p:nvSpPr>
            <p:spPr>
              <a:xfrm rot="18703278">
                <a:off x="4883826" y="2615594"/>
                <a:ext cx="2418974" cy="2418974"/>
              </a:xfrm>
              <a:prstGeom prst="arc">
                <a:avLst>
                  <a:gd name="adj1" fmla="val 16200000"/>
                  <a:gd name="adj2" fmla="val 5414537"/>
                </a:avLst>
              </a:prstGeom>
              <a:ln w="15875">
                <a:gradFill>
                  <a:gsLst>
                    <a:gs pos="0">
                      <a:schemeClr val="accent2"/>
                    </a:gs>
                    <a:gs pos="100000">
                      <a:schemeClr val="accent2">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弧形 82">
              <a:extLst>
                <a:ext uri="{FF2B5EF4-FFF2-40B4-BE49-F238E27FC236}">
                  <a16:creationId xmlns="" xmlns:a16="http://schemas.microsoft.com/office/drawing/2014/main" id="{6E2359EB-61D0-86E4-74C4-7B06DCB34433}"/>
                </a:ext>
              </a:extLst>
            </p:cNvPr>
            <p:cNvSpPr/>
            <p:nvPr/>
          </p:nvSpPr>
          <p:spPr>
            <a:xfrm rot="18703278" flipH="1" flipV="1">
              <a:off x="4883826" y="2615594"/>
              <a:ext cx="2418974" cy="2418974"/>
            </a:xfrm>
            <a:prstGeom prst="arc">
              <a:avLst>
                <a:gd name="adj1" fmla="val 16200000"/>
                <a:gd name="adj2" fmla="val 5414537"/>
              </a:avLst>
            </a:prstGeom>
            <a:ln w="15875">
              <a:gradFill>
                <a:gsLst>
                  <a:gs pos="0">
                    <a:schemeClr val="accent2"/>
                  </a:gs>
                  <a:gs pos="100000">
                    <a:schemeClr val="accent2">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6" name="文本框 85">
            <a:extLst>
              <a:ext uri="{FF2B5EF4-FFF2-40B4-BE49-F238E27FC236}">
                <a16:creationId xmlns="" xmlns:a16="http://schemas.microsoft.com/office/drawing/2014/main" id="{9A28A220-BDC0-93A6-C20A-83D949E0E312}"/>
              </a:ext>
            </a:extLst>
          </p:cNvPr>
          <p:cNvSpPr txBox="1"/>
          <p:nvPr/>
        </p:nvSpPr>
        <p:spPr>
          <a:xfrm>
            <a:off x="5590612" y="3286472"/>
            <a:ext cx="1005403" cy="1077218"/>
          </a:xfrm>
          <a:prstGeom prst="rect">
            <a:avLst/>
          </a:prstGeom>
          <a:noFill/>
        </p:spPr>
        <p:txBody>
          <a:bodyPr wrap="none" rtlCol="0">
            <a:spAutoFit/>
          </a:bodyPr>
          <a:lstStyle/>
          <a:p>
            <a:pPr algn="ctr"/>
            <a:r>
              <a:rPr lang="zh-CN" altLang="en-US" sz="3200" dirty="0">
                <a:solidFill>
                  <a:schemeClr val="bg1"/>
                </a:solidFill>
                <a:latin typeface="思源黑体 CN Bold" panose="020B0800000000000000" pitchFamily="34" charset="-122"/>
                <a:ea typeface="思源黑体 CN Bold" panose="020B0800000000000000" pitchFamily="34" charset="-122"/>
              </a:rPr>
              <a:t>精密</a:t>
            </a:r>
            <a:endParaRPr lang="en-US" altLang="zh-CN" sz="3200" dirty="0">
              <a:solidFill>
                <a:schemeClr val="bg1"/>
              </a:solidFill>
              <a:latin typeface="思源黑体 CN Bold" panose="020B0800000000000000" pitchFamily="34" charset="-122"/>
              <a:ea typeface="思源黑体 CN Bold" panose="020B0800000000000000" pitchFamily="34" charset="-122"/>
            </a:endParaRPr>
          </a:p>
          <a:p>
            <a:pPr algn="ctr"/>
            <a:r>
              <a:rPr lang="ja-JP" altLang="en-US" sz="3200" dirty="0" smtClean="0">
                <a:solidFill>
                  <a:schemeClr val="bg1"/>
                </a:solidFill>
                <a:latin typeface="思源黑体 CN Bold" panose="020B0800000000000000" pitchFamily="34" charset="-122"/>
                <a:ea typeface="思源黑体 CN Bold" panose="020B0800000000000000" pitchFamily="34" charset="-122"/>
              </a:rPr>
              <a:t>部品</a:t>
            </a:r>
            <a:endParaRPr lang="zh-CN" altLang="en-US" sz="3200" dirty="0">
              <a:solidFill>
                <a:schemeClr val="bg1"/>
              </a:solidFill>
              <a:latin typeface="思源黑体 CN Bold" panose="020B0800000000000000" pitchFamily="34" charset="-122"/>
              <a:ea typeface="思源黑体 CN Bold" panose="020B0800000000000000" pitchFamily="34" charset="-122"/>
            </a:endParaRPr>
          </a:p>
        </p:txBody>
      </p:sp>
      <p:pic>
        <p:nvPicPr>
          <p:cNvPr id="5" name="图片 4">
            <a:extLst>
              <a:ext uri="{FF2B5EF4-FFF2-40B4-BE49-F238E27FC236}">
                <a16:creationId xmlns="" xmlns:a16="http://schemas.microsoft.com/office/drawing/2014/main" id="{7D80D371-A6ED-2C35-F64B-3186389E8739}"/>
              </a:ext>
            </a:extLst>
          </p:cNvPr>
          <p:cNvPicPr>
            <a:picLocks noChangeAspect="1"/>
          </p:cNvPicPr>
          <p:nvPr/>
        </p:nvPicPr>
        <p:blipFill rotWithShape="1">
          <a:blip r:embed="rId2" cstate="print">
            <a:extLst>
              <a:ext uri="{BEBA8EAE-BF5A-486C-A8C5-ECC9F3942E4B}">
                <a14:imgProps xmlns="" xmlns:a14="http://schemas.microsoft.com/office/drawing/2010/main">
                  <a14:imgLayer r:embed="rId3">
                    <a14:imgEffect>
                      <a14:backgroundRemoval t="10000" b="90000" l="10000" r="90000"/>
                    </a14:imgEffect>
                  </a14:imgLayer>
                </a14:imgProps>
              </a:ext>
              <a:ext uri="{28A0092B-C50C-407E-A947-70E740481C1C}">
                <a14:useLocalDpi xmlns="" xmlns:a14="http://schemas.microsoft.com/office/drawing/2010/main" val="0"/>
              </a:ext>
            </a:extLst>
          </a:blip>
          <a:srcRect l="27640" t="16341" r="26906" b="19164"/>
          <a:stretch/>
        </p:blipFill>
        <p:spPr>
          <a:xfrm>
            <a:off x="1161118" y="1514835"/>
            <a:ext cx="843625" cy="798024"/>
          </a:xfrm>
          <a:prstGeom prst="rect">
            <a:avLst/>
          </a:prstGeom>
        </p:spPr>
      </p:pic>
      <p:sp>
        <p:nvSpPr>
          <p:cNvPr id="6" name="文本框 5">
            <a:extLst>
              <a:ext uri="{FF2B5EF4-FFF2-40B4-BE49-F238E27FC236}">
                <a16:creationId xmlns="" xmlns:a16="http://schemas.microsoft.com/office/drawing/2014/main" id="{ECA2D3C1-0A94-6808-7855-544F11C6B5A7}"/>
              </a:ext>
            </a:extLst>
          </p:cNvPr>
          <p:cNvSpPr txBox="1"/>
          <p:nvPr/>
        </p:nvSpPr>
        <p:spPr>
          <a:xfrm>
            <a:off x="2248237" y="1729687"/>
            <a:ext cx="2262158" cy="369332"/>
          </a:xfrm>
          <a:prstGeom prst="rect">
            <a:avLst/>
          </a:prstGeom>
          <a:noFill/>
        </p:spPr>
        <p:txBody>
          <a:bodyPr wrap="none" rtlCol="0">
            <a:spAutoFit/>
          </a:bodyPr>
          <a:lstStyle/>
          <a:p>
            <a:r>
              <a:rPr lang="zh-CN" altLang="en-US">
                <a:solidFill>
                  <a:schemeClr val="accent2">
                    <a:lumMod val="60000"/>
                    <a:lumOff val="40000"/>
                  </a:schemeClr>
                </a:solidFill>
                <a:latin typeface="思源黑体 CN Bold" panose="020B0800000000000000" pitchFamily="34" charset="-122"/>
                <a:ea typeface="思源黑体 CN Bold" panose="020B0800000000000000" pitchFamily="34" charset="-122"/>
              </a:rPr>
              <a:t>新エネルギー車用金型部品</a:t>
            </a:r>
          </a:p>
        </p:txBody>
      </p:sp>
      <p:pic>
        <p:nvPicPr>
          <p:cNvPr id="13" name="图片 12">
            <a:extLst>
              <a:ext uri="{FF2B5EF4-FFF2-40B4-BE49-F238E27FC236}">
                <a16:creationId xmlns="" xmlns:a16="http://schemas.microsoft.com/office/drawing/2014/main" id="{8E29B289-F24F-4699-912A-6646707A96B0}"/>
              </a:ext>
            </a:extLst>
          </p:cNvPr>
          <p:cNvPicPr>
            <a:picLocks noChangeAspect="1"/>
          </p:cNvPicPr>
          <p:nvPr/>
        </p:nvPicPr>
        <p:blipFill rotWithShape="1">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 uri="{28A0092B-C50C-407E-A947-70E740481C1C}">
                <a14:useLocalDpi xmlns="" xmlns:a14="http://schemas.microsoft.com/office/drawing/2010/main" val="0"/>
              </a:ext>
            </a:extLst>
          </a:blip>
          <a:srcRect l="25700" t="18864" r="24752" b="21390"/>
          <a:stretch/>
        </p:blipFill>
        <p:spPr>
          <a:xfrm>
            <a:off x="10216447" y="4065044"/>
            <a:ext cx="987998" cy="794227"/>
          </a:xfrm>
          <a:prstGeom prst="rect">
            <a:avLst/>
          </a:prstGeom>
        </p:spPr>
      </p:pic>
      <p:sp>
        <p:nvSpPr>
          <p:cNvPr id="51" name="文本框 50">
            <a:extLst>
              <a:ext uri="{FF2B5EF4-FFF2-40B4-BE49-F238E27FC236}">
                <a16:creationId xmlns="" xmlns:a16="http://schemas.microsoft.com/office/drawing/2014/main" id="{60EE581D-5730-BB0A-675A-26A0FC076CF5}"/>
              </a:ext>
            </a:extLst>
          </p:cNvPr>
          <p:cNvSpPr txBox="1"/>
          <p:nvPr/>
        </p:nvSpPr>
        <p:spPr>
          <a:xfrm>
            <a:off x="2248237" y="3003334"/>
            <a:ext cx="2262158" cy="369332"/>
          </a:xfrm>
          <a:prstGeom prst="rect">
            <a:avLst/>
          </a:prstGeom>
          <a:noFill/>
        </p:spPr>
        <p:txBody>
          <a:bodyPr wrap="none" rtlCol="0">
            <a:spAutoFit/>
          </a:bodyPr>
          <a:lstStyle>
            <a:defPPr>
              <a:defRPr lang="zh-CN"/>
            </a:defPPr>
            <a:lvl1pP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a:t>新エネルギー車用金型部品</a:t>
            </a:r>
          </a:p>
        </p:txBody>
      </p:sp>
      <p:pic>
        <p:nvPicPr>
          <p:cNvPr id="61" name="图片 60">
            <a:extLst>
              <a:ext uri="{FF2B5EF4-FFF2-40B4-BE49-F238E27FC236}">
                <a16:creationId xmlns="" xmlns:a16="http://schemas.microsoft.com/office/drawing/2014/main" id="{B1A11584-3A95-0C0A-EF5B-C0AC0A6E5A53}"/>
              </a:ext>
            </a:extLst>
          </p:cNvPr>
          <p:cNvPicPr>
            <a:picLocks noChangeAspect="1"/>
          </p:cNvPicPr>
          <p:nvPr/>
        </p:nvPicPr>
        <p:blipFill rotWithShape="1">
          <a:blip r:embed="rId6" cstate="print">
            <a:extLst>
              <a:ext uri="{BEBA8EAE-BF5A-486C-A8C5-ECC9F3942E4B}">
                <a14:imgProps xmlns="" xmlns:a14="http://schemas.microsoft.com/office/drawing/2010/main">
                  <a14:imgLayer r:embed="rId7">
                    <a14:imgEffect>
                      <a14:backgroundRemoval t="10000" b="90000" l="10000" r="90000"/>
                    </a14:imgEffect>
                  </a14:imgLayer>
                </a14:imgProps>
              </a:ext>
              <a:ext uri="{28A0092B-C50C-407E-A947-70E740481C1C}">
                <a14:useLocalDpi xmlns="" xmlns:a14="http://schemas.microsoft.com/office/drawing/2010/main" val="0"/>
              </a:ext>
            </a:extLst>
          </a:blip>
          <a:srcRect l="21808" t="17954" r="21690" b="20792"/>
          <a:stretch/>
        </p:blipFill>
        <p:spPr>
          <a:xfrm>
            <a:off x="1039936" y="4063879"/>
            <a:ext cx="1090343" cy="788036"/>
          </a:xfrm>
          <a:prstGeom prst="rect">
            <a:avLst/>
          </a:prstGeom>
        </p:spPr>
      </p:pic>
      <p:sp>
        <p:nvSpPr>
          <p:cNvPr id="63" name="文本框 62">
            <a:extLst>
              <a:ext uri="{FF2B5EF4-FFF2-40B4-BE49-F238E27FC236}">
                <a16:creationId xmlns="" xmlns:a16="http://schemas.microsoft.com/office/drawing/2014/main" id="{847E50CA-76C9-9C2B-A223-29F8D2078D8A}"/>
              </a:ext>
            </a:extLst>
          </p:cNvPr>
          <p:cNvSpPr txBox="1"/>
          <p:nvPr/>
        </p:nvSpPr>
        <p:spPr>
          <a:xfrm>
            <a:off x="2248237" y="4273231"/>
            <a:ext cx="1569660" cy="369332"/>
          </a:xfrm>
          <a:prstGeom prst="rect">
            <a:avLst/>
          </a:prstGeom>
          <a:noFill/>
        </p:spPr>
        <p:txBody>
          <a:bodyPr wrap="none" rtlCol="0">
            <a:spAutoFit/>
          </a:bodyPr>
          <a:lstStyle>
            <a:defPPr>
              <a:defRPr lang="zh-CN"/>
            </a:defPPr>
            <a:lvl1pP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a:t>声学金型部品</a:t>
            </a:r>
          </a:p>
        </p:txBody>
      </p:sp>
      <p:sp>
        <p:nvSpPr>
          <p:cNvPr id="100" name="文本框 99">
            <a:extLst>
              <a:ext uri="{FF2B5EF4-FFF2-40B4-BE49-F238E27FC236}">
                <a16:creationId xmlns="" xmlns:a16="http://schemas.microsoft.com/office/drawing/2014/main" id="{AE946E6B-1C65-8923-0DE1-DE572D67EFF4}"/>
              </a:ext>
            </a:extLst>
          </p:cNvPr>
          <p:cNvSpPr txBox="1"/>
          <p:nvPr/>
        </p:nvSpPr>
        <p:spPr>
          <a:xfrm>
            <a:off x="8334080" y="1729180"/>
            <a:ext cx="1607428" cy="369332"/>
          </a:xfrm>
          <a:prstGeom prst="rect">
            <a:avLst/>
          </a:prstGeom>
          <a:noFill/>
        </p:spPr>
        <p:txBody>
          <a:bodyPr wrap="none" rtlCol="0">
            <a:spAutoFit/>
          </a:bodyPr>
          <a:lstStyle/>
          <a:p>
            <a:pPr algn="r"/>
            <a:r>
              <a:rPr lang="en-US" altLang="zh-CN">
                <a:solidFill>
                  <a:schemeClr val="accent2">
                    <a:lumMod val="60000"/>
                    <a:lumOff val="40000"/>
                  </a:schemeClr>
                </a:solidFill>
                <a:latin typeface="思源黑体 CN Bold" panose="020B0800000000000000" pitchFamily="34" charset="-122"/>
                <a:ea typeface="思源黑体 CN Bold" panose="020B0800000000000000" pitchFamily="34" charset="-122"/>
              </a:rPr>
              <a:t>TWS金型部品</a:t>
            </a:r>
          </a:p>
        </p:txBody>
      </p:sp>
      <p:sp>
        <p:nvSpPr>
          <p:cNvPr id="105" name="文本框 104">
            <a:extLst>
              <a:ext uri="{FF2B5EF4-FFF2-40B4-BE49-F238E27FC236}">
                <a16:creationId xmlns="" xmlns:a16="http://schemas.microsoft.com/office/drawing/2014/main" id="{DF09FA95-509A-49C6-7D70-506F5B883011}"/>
              </a:ext>
            </a:extLst>
          </p:cNvPr>
          <p:cNvSpPr txBox="1"/>
          <p:nvPr/>
        </p:nvSpPr>
        <p:spPr>
          <a:xfrm>
            <a:off x="7910183" y="3003334"/>
            <a:ext cx="2031325" cy="369332"/>
          </a:xfrm>
          <a:prstGeom prst="rect">
            <a:avLst/>
          </a:prstGeom>
          <a:noFill/>
        </p:spPr>
        <p:txBody>
          <a:bodyPr wrap="none" rtlCol="0">
            <a:spAutoFit/>
          </a:bodyPr>
          <a:lstStyle>
            <a:defPPr>
              <a:defRPr lang="zh-CN"/>
            </a:defPPr>
            <a:lvl1pPr algn="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a:t>声学金型核心部品</a:t>
            </a:r>
          </a:p>
        </p:txBody>
      </p:sp>
      <p:sp>
        <p:nvSpPr>
          <p:cNvPr id="123" name="文本框 122">
            <a:extLst>
              <a:ext uri="{FF2B5EF4-FFF2-40B4-BE49-F238E27FC236}">
                <a16:creationId xmlns="" xmlns:a16="http://schemas.microsoft.com/office/drawing/2014/main" id="{1D92CA6C-5198-88C0-B57C-2DC096EF5152}"/>
              </a:ext>
            </a:extLst>
          </p:cNvPr>
          <p:cNvSpPr txBox="1"/>
          <p:nvPr/>
        </p:nvSpPr>
        <p:spPr>
          <a:xfrm>
            <a:off x="8371848" y="4273231"/>
            <a:ext cx="1569660" cy="369332"/>
          </a:xfrm>
          <a:prstGeom prst="rect">
            <a:avLst/>
          </a:prstGeom>
          <a:noFill/>
        </p:spPr>
        <p:txBody>
          <a:bodyPr wrap="none" rtlCol="0">
            <a:spAutoFit/>
          </a:bodyPr>
          <a:lstStyle>
            <a:defPPr>
              <a:defRPr lang="zh-CN"/>
            </a:defPPr>
            <a:lvl1pPr algn="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a:t>声学金型部品</a:t>
            </a:r>
          </a:p>
        </p:txBody>
      </p:sp>
      <p:sp>
        <p:nvSpPr>
          <p:cNvPr id="126" name="文本框 125">
            <a:extLst>
              <a:ext uri="{FF2B5EF4-FFF2-40B4-BE49-F238E27FC236}">
                <a16:creationId xmlns="" xmlns:a16="http://schemas.microsoft.com/office/drawing/2014/main" id="{58A28048-BF80-17C9-6E11-D174486CE124}"/>
              </a:ext>
            </a:extLst>
          </p:cNvPr>
          <p:cNvSpPr txBox="1"/>
          <p:nvPr/>
        </p:nvSpPr>
        <p:spPr>
          <a:xfrm>
            <a:off x="9064345" y="5553906"/>
            <a:ext cx="877163" cy="369332"/>
          </a:xfrm>
          <a:prstGeom prst="rect">
            <a:avLst/>
          </a:prstGeom>
          <a:noFill/>
        </p:spPr>
        <p:txBody>
          <a:bodyPr wrap="none" rtlCol="0">
            <a:spAutoFit/>
          </a:bodyPr>
          <a:lstStyle>
            <a:defPPr>
              <a:defRPr lang="zh-CN"/>
            </a:defPPr>
            <a:lvl1pPr algn="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dirty="0"/>
              <a:t>精</a:t>
            </a:r>
            <a:r>
              <a:rPr lang="zh-CN" altLang="en-US" dirty="0" smtClean="0"/>
              <a:t>密</a:t>
            </a:r>
            <a:r>
              <a:rPr lang="ja-JP" altLang="en-US" dirty="0" smtClean="0"/>
              <a:t>駒</a:t>
            </a:r>
            <a:endParaRPr lang="zh-CN" altLang="en-US" dirty="0"/>
          </a:p>
        </p:txBody>
      </p:sp>
      <p:sp>
        <p:nvSpPr>
          <p:cNvPr id="132" name="文本框 131">
            <a:extLst>
              <a:ext uri="{FF2B5EF4-FFF2-40B4-BE49-F238E27FC236}">
                <a16:creationId xmlns="" xmlns:a16="http://schemas.microsoft.com/office/drawing/2014/main" id="{43974EAD-C621-B1DF-A8D7-C0541472F5AE}"/>
              </a:ext>
            </a:extLst>
          </p:cNvPr>
          <p:cNvSpPr txBox="1"/>
          <p:nvPr/>
        </p:nvSpPr>
        <p:spPr>
          <a:xfrm>
            <a:off x="2248237" y="5551645"/>
            <a:ext cx="1607428" cy="369332"/>
          </a:xfrm>
          <a:prstGeom prst="rect">
            <a:avLst/>
          </a:prstGeom>
          <a:noFill/>
        </p:spPr>
        <p:txBody>
          <a:bodyPr wrap="none" rtlCol="0">
            <a:spAutoFit/>
          </a:bodyPr>
          <a:lstStyle>
            <a:defPPr>
              <a:defRPr lang="zh-CN"/>
            </a:defPPr>
            <a:lvl1pP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en-US" altLang="zh-CN"/>
              <a:t>TWS金型部品</a:t>
            </a:r>
          </a:p>
        </p:txBody>
      </p:sp>
      <p:pic>
        <p:nvPicPr>
          <p:cNvPr id="40" name="图片 39">
            <a:extLst>
              <a:ext uri="{FF2B5EF4-FFF2-40B4-BE49-F238E27FC236}">
                <a16:creationId xmlns="" xmlns:a16="http://schemas.microsoft.com/office/drawing/2014/main" id="{1DCE857F-0DC0-394A-9982-E0C73613BAD3}"/>
              </a:ext>
            </a:extLst>
          </p:cNvPr>
          <p:cNvPicPr>
            <a:picLocks noChangeAspect="1"/>
          </p:cNvPicPr>
          <p:nvPr/>
        </p:nvPicPr>
        <p:blipFill rotWithShape="1">
          <a:blip r:embed="rId8" cstate="print">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rcRect l="31715" t="10823" r="32729" b="15510"/>
          <a:stretch/>
        </p:blipFill>
        <p:spPr>
          <a:xfrm>
            <a:off x="10369372" y="1517332"/>
            <a:ext cx="574125" cy="793030"/>
          </a:xfrm>
          <a:prstGeom prst="rect">
            <a:avLst/>
          </a:prstGeom>
        </p:spPr>
      </p:pic>
      <p:pic>
        <p:nvPicPr>
          <p:cNvPr id="42" name="图片 41">
            <a:extLst>
              <a:ext uri="{FF2B5EF4-FFF2-40B4-BE49-F238E27FC236}">
                <a16:creationId xmlns="" xmlns:a16="http://schemas.microsoft.com/office/drawing/2014/main" id="{BF0AFC99-C533-989C-F88B-D304A8100A1A}"/>
              </a:ext>
            </a:extLst>
          </p:cNvPr>
          <p:cNvPicPr>
            <a:picLocks noChangeAspect="1"/>
          </p:cNvPicPr>
          <p:nvPr/>
        </p:nvPicPr>
        <p:blipFill rotWithShape="1">
          <a:blip r:embed="rId10" cstate="print">
            <a:extLst>
              <a:ext uri="{BEBA8EAE-BF5A-486C-A8C5-ECC9F3942E4B}">
                <a14:imgProps xmlns="" xmlns:a14="http://schemas.microsoft.com/office/drawing/2010/main">
                  <a14:imgLayer r:embed="rId11">
                    <a14:imgEffect>
                      <a14:backgroundRemoval t="10000" b="90000" l="10000" r="90000">
                        <a14:foregroundMark x1="30811" y1="40000" x2="30811" y2="40000"/>
                        <a14:foregroundMark x1="15567" y1="35960" x2="15567" y2="35960"/>
                        <a14:foregroundMark x1="15863" y1="40000" x2="15863" y2="40000"/>
                      </a14:backgroundRemoval>
                    </a14:imgEffect>
                  </a14:imgLayer>
                </a14:imgProps>
              </a:ext>
              <a:ext uri="{28A0092B-C50C-407E-A947-70E740481C1C}">
                <a14:useLocalDpi xmlns="" xmlns:a14="http://schemas.microsoft.com/office/drawing/2010/main" val="0"/>
              </a:ext>
            </a:extLst>
          </a:blip>
          <a:srcRect l="11199" t="18623" r="12187" b="21905"/>
          <a:stretch/>
        </p:blipFill>
        <p:spPr>
          <a:xfrm>
            <a:off x="988575" y="5433723"/>
            <a:ext cx="1169445" cy="605183"/>
          </a:xfrm>
          <a:prstGeom prst="rect">
            <a:avLst/>
          </a:prstGeom>
        </p:spPr>
      </p:pic>
      <p:pic>
        <p:nvPicPr>
          <p:cNvPr id="44" name="图片 43">
            <a:extLst>
              <a:ext uri="{FF2B5EF4-FFF2-40B4-BE49-F238E27FC236}">
                <a16:creationId xmlns="" xmlns:a16="http://schemas.microsoft.com/office/drawing/2014/main" id="{ED7F1C32-FBAD-9A89-F32D-07FEA175CA20}"/>
              </a:ext>
            </a:extLst>
          </p:cNvPr>
          <p:cNvPicPr>
            <a:picLocks noChangeAspect="1"/>
          </p:cNvPicPr>
          <p:nvPr/>
        </p:nvPicPr>
        <p:blipFill rotWithShape="1">
          <a:blip r:embed="rId12" cstate="print">
            <a:extLst>
              <a:ext uri="{28A0092B-C50C-407E-A947-70E740481C1C}">
                <a14:useLocalDpi xmlns="" xmlns:a14="http://schemas.microsoft.com/office/drawing/2010/main" val="0"/>
              </a:ext>
            </a:extLst>
          </a:blip>
          <a:srcRect l="13313" t="6852" r="15825" b="3275"/>
          <a:stretch/>
        </p:blipFill>
        <p:spPr>
          <a:xfrm>
            <a:off x="10270077" y="5342294"/>
            <a:ext cx="933348" cy="788036"/>
          </a:xfrm>
          <a:prstGeom prst="rect">
            <a:avLst/>
          </a:prstGeom>
        </p:spPr>
      </p:pic>
      <p:pic>
        <p:nvPicPr>
          <p:cNvPr id="47" name="图片 46">
            <a:extLst>
              <a:ext uri="{FF2B5EF4-FFF2-40B4-BE49-F238E27FC236}">
                <a16:creationId xmlns="" xmlns:a16="http://schemas.microsoft.com/office/drawing/2014/main" id="{252677CE-FA6E-3373-A4A7-00779626802A}"/>
              </a:ext>
            </a:extLst>
          </p:cNvPr>
          <p:cNvPicPr>
            <a:picLocks noChangeAspect="1"/>
          </p:cNvPicPr>
          <p:nvPr/>
        </p:nvPicPr>
        <p:blipFill rotWithShape="1">
          <a:blip r:embed="rId13" cstate="print">
            <a:extLst>
              <a:ext uri="{BEBA8EAE-BF5A-486C-A8C5-ECC9F3942E4B}">
                <a14:imgProps xmlns="" xmlns:a14="http://schemas.microsoft.com/office/drawing/2010/main">
                  <a14:imgLayer r:embed="rId14">
                    <a14:imgEffect>
                      <a14:backgroundRemoval t="10000" b="90000" l="10000" r="90000"/>
                    </a14:imgEffect>
                  </a14:imgLayer>
                </a14:imgProps>
              </a:ext>
              <a:ext uri="{28A0092B-C50C-407E-A947-70E740481C1C}">
                <a14:useLocalDpi xmlns="" xmlns:a14="http://schemas.microsoft.com/office/drawing/2010/main" val="0"/>
              </a:ext>
            </a:extLst>
          </a:blip>
          <a:srcRect l="29542" t="15873" r="30106" b="16614"/>
          <a:stretch/>
        </p:blipFill>
        <p:spPr>
          <a:xfrm>
            <a:off x="10315838" y="2813214"/>
            <a:ext cx="672033" cy="749575"/>
          </a:xfrm>
          <a:prstGeom prst="rect">
            <a:avLst/>
          </a:prstGeom>
        </p:spPr>
      </p:pic>
      <p:pic>
        <p:nvPicPr>
          <p:cNvPr id="57" name="图片 56">
            <a:extLst>
              <a:ext uri="{FF2B5EF4-FFF2-40B4-BE49-F238E27FC236}">
                <a16:creationId xmlns="" xmlns:a16="http://schemas.microsoft.com/office/drawing/2014/main" id="{E1F04EF0-3C88-5A8E-AE84-EC874134D2A5}"/>
              </a:ext>
            </a:extLst>
          </p:cNvPr>
          <p:cNvPicPr>
            <a:picLocks noChangeAspect="1"/>
          </p:cNvPicPr>
          <p:nvPr/>
        </p:nvPicPr>
        <p:blipFill rotWithShape="1">
          <a:blip r:embed="rId15" cstate="print">
            <a:extLst>
              <a:ext uri="{BEBA8EAE-BF5A-486C-A8C5-ECC9F3942E4B}">
                <a14:imgProps xmlns="" xmlns:a14="http://schemas.microsoft.com/office/drawing/2010/main">
                  <a14:imgLayer r:embed="rId16">
                    <a14:imgEffect>
                      <a14:backgroundRemoval t="10000" b="90000" l="10000" r="90000"/>
                    </a14:imgEffect>
                  </a14:imgLayer>
                </a14:imgProps>
              </a:ext>
              <a:ext uri="{28A0092B-C50C-407E-A947-70E740481C1C}">
                <a14:useLocalDpi xmlns="" xmlns:a14="http://schemas.microsoft.com/office/drawing/2010/main" val="0"/>
              </a:ext>
            </a:extLst>
          </a:blip>
          <a:srcRect l="29683" t="20952" r="29541" b="25291"/>
          <a:stretch/>
        </p:blipFill>
        <p:spPr>
          <a:xfrm>
            <a:off x="1139080" y="2808935"/>
            <a:ext cx="876485" cy="770336"/>
          </a:xfrm>
          <a:prstGeom prst="rect">
            <a:avLst/>
          </a:prstGeom>
        </p:spPr>
      </p:pic>
      <p:sp>
        <p:nvSpPr>
          <p:cNvPr id="56" name="文本框 55">
            <a:extLst>
              <a:ext uri="{FF2B5EF4-FFF2-40B4-BE49-F238E27FC236}">
                <a16:creationId xmlns="" xmlns:a16="http://schemas.microsoft.com/office/drawing/2014/main" id="{108F9A4A-B691-5EA5-2FBC-2EB147506899}"/>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spTree>
    <p:extLst>
      <p:ext uri="{BB962C8B-B14F-4D97-AF65-F5344CB8AC3E}">
        <p14:creationId xmlns="" xmlns:p14="http://schemas.microsoft.com/office/powerpoint/2010/main" val="133452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 xmlns:a16="http://schemas.microsoft.com/office/drawing/2014/main" id="{6FC41D1E-B91B-76AE-F2E0-3A84A662E83F}"/>
              </a:ext>
            </a:extLst>
          </p:cNvPr>
          <p:cNvSpPr txBox="1"/>
          <p:nvPr/>
        </p:nvSpPr>
        <p:spPr>
          <a:xfrm>
            <a:off x="669472" y="330327"/>
            <a:ext cx="24978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a:ln>
                  <a:noFill/>
                </a:ln>
                <a:solidFill>
                  <a:srgbClr val="1D52A1"/>
                </a:solidFill>
                <a:effectLst/>
                <a:uLnTx/>
                <a:uFillTx/>
                <a:latin typeface="庞门正道标题体" panose="02010600030101010101" pitchFamily="2" charset="-122"/>
                <a:ea typeface="庞门正道标题体" panose="02010600030101010101" pitchFamily="2" charset="-122"/>
                <a:cs typeface="+mn-cs"/>
              </a:rPr>
              <a:t>製品紹介</a:t>
            </a:r>
            <a:endParaRPr kumimoji="0" lang="zh-CN" altLang="en-US" sz="4800" b="0" i="0" u="none" strike="noStrike" kern="1200" cap="none" spc="0" normalizeH="0" baseline="0" noProof="0">
              <a:ln>
                <a:noFill/>
              </a:ln>
              <a:solidFill>
                <a:srgbClr val="1D52A1"/>
              </a:solidFill>
              <a:effectLst/>
              <a:uLnTx/>
              <a:uFillTx/>
              <a:latin typeface="思源黑体 CN Bold" panose="020B0800000000000000" pitchFamily="34" charset="-122"/>
              <a:ea typeface="思源黑体 CN Bold" panose="020B0800000000000000" pitchFamily="34" charset="-122"/>
              <a:cs typeface="+mn-cs"/>
            </a:endParaRPr>
          </a:p>
        </p:txBody>
      </p:sp>
      <p:sp>
        <p:nvSpPr>
          <p:cNvPr id="16" name="任意多边形: 形状 15">
            <a:extLst>
              <a:ext uri="{FF2B5EF4-FFF2-40B4-BE49-F238E27FC236}">
                <a16:creationId xmlns="" xmlns:a16="http://schemas.microsoft.com/office/drawing/2014/main" id="{B2373355-6A42-F8D5-AC19-B6665BF2DC1C}"/>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 xmlns:a16="http://schemas.microsoft.com/office/drawing/2014/main" id="{9811213E-CDC6-CE2D-CE1B-1405C46E1F75}"/>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 xmlns:a16="http://schemas.microsoft.com/office/drawing/2014/main" id="{9166E108-FA27-2969-1D40-11BFFAB1F74B}"/>
              </a:ext>
            </a:extLst>
          </p:cNvPr>
          <p:cNvGrpSpPr/>
          <p:nvPr/>
        </p:nvGrpSpPr>
        <p:grpSpPr>
          <a:xfrm flipH="1">
            <a:off x="6093313" y="1341436"/>
            <a:ext cx="5426528" cy="1144822"/>
            <a:chOff x="669472" y="1341437"/>
            <a:chExt cx="5426528" cy="1144822"/>
          </a:xfrm>
        </p:grpSpPr>
        <p:sp>
          <p:nvSpPr>
            <p:cNvPr id="24" name="矩形 23">
              <a:extLst>
                <a:ext uri="{FF2B5EF4-FFF2-40B4-BE49-F238E27FC236}">
                  <a16:creationId xmlns="" xmlns:a16="http://schemas.microsoft.com/office/drawing/2014/main" id="{4AF23BD6-7D8F-04DC-CDEC-5F1A8A5C2E2B}"/>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 xmlns:a16="http://schemas.microsoft.com/office/drawing/2014/main" id="{CB541089-9DEB-2DAA-E41C-8DE0EA2F1CA2}"/>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 xmlns:a16="http://schemas.microsoft.com/office/drawing/2014/main" id="{426ED815-F63C-32C4-BBA4-512607848005}"/>
              </a:ext>
            </a:extLst>
          </p:cNvPr>
          <p:cNvGrpSpPr/>
          <p:nvPr/>
        </p:nvGrpSpPr>
        <p:grpSpPr>
          <a:xfrm>
            <a:off x="6093313" y="5163901"/>
            <a:ext cx="5426528" cy="1144822"/>
            <a:chOff x="6093313" y="4383568"/>
            <a:chExt cx="5426528" cy="911113"/>
          </a:xfrm>
        </p:grpSpPr>
        <p:sp>
          <p:nvSpPr>
            <p:cNvPr id="29" name="矩形 28">
              <a:extLst>
                <a:ext uri="{FF2B5EF4-FFF2-40B4-BE49-F238E27FC236}">
                  <a16:creationId xmlns="" xmlns:a16="http://schemas.microsoft.com/office/drawing/2014/main" id="{2C288209-4C72-3817-46BB-053A3EFED118}"/>
                </a:ext>
              </a:extLst>
            </p:cNvPr>
            <p:cNvSpPr/>
            <p:nvPr/>
          </p:nvSpPr>
          <p:spPr>
            <a:xfrm flipH="1">
              <a:off x="6093313" y="4383569"/>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 xmlns:a16="http://schemas.microsoft.com/office/drawing/2014/main" id="{3480A220-294A-3A44-F2FD-C8E887E14EA5}"/>
                </a:ext>
              </a:extLst>
            </p:cNvPr>
            <p:cNvSpPr/>
            <p:nvPr/>
          </p:nvSpPr>
          <p:spPr>
            <a:xfrm flipH="1">
              <a:off x="11415066" y="4383568"/>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 xmlns:a16="http://schemas.microsoft.com/office/drawing/2014/main" id="{4586FA80-7A8B-4FDA-4F8C-370C92A43E27}"/>
              </a:ext>
            </a:extLst>
          </p:cNvPr>
          <p:cNvGrpSpPr/>
          <p:nvPr/>
        </p:nvGrpSpPr>
        <p:grpSpPr>
          <a:xfrm>
            <a:off x="6093313" y="3889746"/>
            <a:ext cx="5426528" cy="1144822"/>
            <a:chOff x="6093313" y="3369524"/>
            <a:chExt cx="5426528" cy="911113"/>
          </a:xfrm>
        </p:grpSpPr>
        <p:sp>
          <p:nvSpPr>
            <p:cNvPr id="38" name="矩形 37">
              <a:extLst>
                <a:ext uri="{FF2B5EF4-FFF2-40B4-BE49-F238E27FC236}">
                  <a16:creationId xmlns="" xmlns:a16="http://schemas.microsoft.com/office/drawing/2014/main" id="{BAF7A7C9-C101-17FC-8BAE-3D8318A060A6}"/>
                </a:ext>
              </a:extLst>
            </p:cNvPr>
            <p:cNvSpPr/>
            <p:nvPr/>
          </p:nvSpPr>
          <p:spPr>
            <a:xfrm flipH="1">
              <a:off x="6093313" y="3369525"/>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 xmlns:a16="http://schemas.microsoft.com/office/drawing/2014/main" id="{1B54DE6B-E7ED-49A5-915D-7B5DD257CDDE}"/>
                </a:ext>
              </a:extLst>
            </p:cNvPr>
            <p:cNvSpPr/>
            <p:nvPr/>
          </p:nvSpPr>
          <p:spPr>
            <a:xfrm flipH="1">
              <a:off x="11415066" y="3369524"/>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a:extLst>
              <a:ext uri="{FF2B5EF4-FFF2-40B4-BE49-F238E27FC236}">
                <a16:creationId xmlns="" xmlns:a16="http://schemas.microsoft.com/office/drawing/2014/main" id="{539C8CFB-B249-B9C7-93B3-8D3000E653E2}"/>
              </a:ext>
            </a:extLst>
          </p:cNvPr>
          <p:cNvGrpSpPr/>
          <p:nvPr/>
        </p:nvGrpSpPr>
        <p:grpSpPr>
          <a:xfrm>
            <a:off x="6093313" y="2615590"/>
            <a:ext cx="5426528" cy="1144822"/>
            <a:chOff x="6093313" y="2355480"/>
            <a:chExt cx="5426528" cy="911113"/>
          </a:xfrm>
        </p:grpSpPr>
        <p:sp>
          <p:nvSpPr>
            <p:cNvPr id="42" name="矩形 41">
              <a:extLst>
                <a:ext uri="{FF2B5EF4-FFF2-40B4-BE49-F238E27FC236}">
                  <a16:creationId xmlns="" xmlns:a16="http://schemas.microsoft.com/office/drawing/2014/main" id="{B0E0298C-DAFE-288F-3124-35195DFA8EBF}"/>
                </a:ext>
              </a:extLst>
            </p:cNvPr>
            <p:cNvSpPr/>
            <p:nvPr/>
          </p:nvSpPr>
          <p:spPr>
            <a:xfrm flipH="1">
              <a:off x="6093313" y="2355481"/>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 xmlns:a16="http://schemas.microsoft.com/office/drawing/2014/main" id="{FD012605-20A1-DD97-6CE3-C4BE92FB22E9}"/>
                </a:ext>
              </a:extLst>
            </p:cNvPr>
            <p:cNvSpPr/>
            <p:nvPr/>
          </p:nvSpPr>
          <p:spPr>
            <a:xfrm flipH="1">
              <a:off x="11415066" y="2355480"/>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a:extLst>
              <a:ext uri="{FF2B5EF4-FFF2-40B4-BE49-F238E27FC236}">
                <a16:creationId xmlns="" xmlns:a16="http://schemas.microsoft.com/office/drawing/2014/main" id="{3E52F242-7D19-9589-B4F3-1603D1FA70D7}"/>
              </a:ext>
            </a:extLst>
          </p:cNvPr>
          <p:cNvGrpSpPr/>
          <p:nvPr/>
        </p:nvGrpSpPr>
        <p:grpSpPr>
          <a:xfrm>
            <a:off x="669472" y="1341437"/>
            <a:ext cx="5426528" cy="1144822"/>
            <a:chOff x="669472" y="1341437"/>
            <a:chExt cx="5426528" cy="1144822"/>
          </a:xfrm>
        </p:grpSpPr>
        <p:sp>
          <p:nvSpPr>
            <p:cNvPr id="47" name="矩形 46">
              <a:extLst>
                <a:ext uri="{FF2B5EF4-FFF2-40B4-BE49-F238E27FC236}">
                  <a16:creationId xmlns="" xmlns:a16="http://schemas.microsoft.com/office/drawing/2014/main" id="{06701A64-21AD-68EB-A5B7-A8A1786588D8}"/>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 xmlns:a16="http://schemas.microsoft.com/office/drawing/2014/main" id="{7F15ED6E-E455-B506-170C-0E344485666F}"/>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 xmlns:a16="http://schemas.microsoft.com/office/drawing/2014/main" id="{5A002EEB-9971-CAA7-722F-CC8BD32B64E1}"/>
              </a:ext>
            </a:extLst>
          </p:cNvPr>
          <p:cNvGrpSpPr/>
          <p:nvPr/>
        </p:nvGrpSpPr>
        <p:grpSpPr>
          <a:xfrm>
            <a:off x="669472" y="5163903"/>
            <a:ext cx="5426528" cy="1144822"/>
            <a:chOff x="669472" y="4383568"/>
            <a:chExt cx="5426528" cy="911113"/>
          </a:xfrm>
        </p:grpSpPr>
        <p:sp>
          <p:nvSpPr>
            <p:cNvPr id="65" name="矩形 64">
              <a:extLst>
                <a:ext uri="{FF2B5EF4-FFF2-40B4-BE49-F238E27FC236}">
                  <a16:creationId xmlns="" xmlns:a16="http://schemas.microsoft.com/office/drawing/2014/main" id="{7BE8A6BE-77C3-1DB9-E755-B2308FF185D3}"/>
                </a:ext>
              </a:extLst>
            </p:cNvPr>
            <p:cNvSpPr/>
            <p:nvPr/>
          </p:nvSpPr>
          <p:spPr>
            <a:xfrm>
              <a:off x="669472" y="4383569"/>
              <a:ext cx="5426528" cy="911112"/>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 xmlns:a16="http://schemas.microsoft.com/office/drawing/2014/main" id="{79B83505-D931-4C5D-B038-766A77869D54}"/>
                </a:ext>
              </a:extLst>
            </p:cNvPr>
            <p:cNvSpPr/>
            <p:nvPr/>
          </p:nvSpPr>
          <p:spPr>
            <a:xfrm>
              <a:off x="669472" y="4383568"/>
              <a:ext cx="104775" cy="911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a:extLst>
              <a:ext uri="{FF2B5EF4-FFF2-40B4-BE49-F238E27FC236}">
                <a16:creationId xmlns="" xmlns:a16="http://schemas.microsoft.com/office/drawing/2014/main" id="{2B164EED-8E19-C28A-F334-F3165F49661A}"/>
              </a:ext>
            </a:extLst>
          </p:cNvPr>
          <p:cNvGrpSpPr/>
          <p:nvPr/>
        </p:nvGrpSpPr>
        <p:grpSpPr>
          <a:xfrm>
            <a:off x="669472" y="3889747"/>
            <a:ext cx="5426528" cy="1144822"/>
            <a:chOff x="669472" y="1341437"/>
            <a:chExt cx="5426528" cy="1144822"/>
          </a:xfrm>
        </p:grpSpPr>
        <p:sp>
          <p:nvSpPr>
            <p:cNvPr id="69" name="矩形 68">
              <a:extLst>
                <a:ext uri="{FF2B5EF4-FFF2-40B4-BE49-F238E27FC236}">
                  <a16:creationId xmlns="" xmlns:a16="http://schemas.microsoft.com/office/drawing/2014/main" id="{87187CCD-E1AE-44F1-004B-08DCED060102}"/>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 xmlns:a16="http://schemas.microsoft.com/office/drawing/2014/main" id="{C7E1045D-092C-8955-5FBC-1B3AEFA8E1F3}"/>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a:extLst>
              <a:ext uri="{FF2B5EF4-FFF2-40B4-BE49-F238E27FC236}">
                <a16:creationId xmlns="" xmlns:a16="http://schemas.microsoft.com/office/drawing/2014/main" id="{DB1DC2CA-4AB0-6A23-42A3-2F9AE29D590C}"/>
              </a:ext>
            </a:extLst>
          </p:cNvPr>
          <p:cNvGrpSpPr/>
          <p:nvPr/>
        </p:nvGrpSpPr>
        <p:grpSpPr>
          <a:xfrm>
            <a:off x="669472" y="2615591"/>
            <a:ext cx="5426528" cy="1144822"/>
            <a:chOff x="669472" y="1341437"/>
            <a:chExt cx="5426528" cy="1144822"/>
          </a:xfrm>
        </p:grpSpPr>
        <p:sp>
          <p:nvSpPr>
            <p:cNvPr id="74" name="矩形 73">
              <a:extLst>
                <a:ext uri="{FF2B5EF4-FFF2-40B4-BE49-F238E27FC236}">
                  <a16:creationId xmlns="" xmlns:a16="http://schemas.microsoft.com/office/drawing/2014/main" id="{367F63E7-E5C8-FEB0-1169-C2C77E980892}"/>
                </a:ext>
              </a:extLst>
            </p:cNvPr>
            <p:cNvSpPr/>
            <p:nvPr/>
          </p:nvSpPr>
          <p:spPr>
            <a:xfrm>
              <a:off x="669472" y="1341438"/>
              <a:ext cx="5426528" cy="1144821"/>
            </a:xfrm>
            <a:prstGeom prst="rect">
              <a:avLst/>
            </a:prstGeom>
            <a:gradFill>
              <a:gsLst>
                <a:gs pos="7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 xmlns:a16="http://schemas.microsoft.com/office/drawing/2014/main" id="{83C47014-A482-DE0E-ECB0-68738E36BCE5}"/>
                </a:ext>
              </a:extLst>
            </p:cNvPr>
            <p:cNvSpPr/>
            <p:nvPr/>
          </p:nvSpPr>
          <p:spPr>
            <a:xfrm>
              <a:off x="669472" y="1341437"/>
              <a:ext cx="104775" cy="1144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a:extLst>
              <a:ext uri="{FF2B5EF4-FFF2-40B4-BE49-F238E27FC236}">
                <a16:creationId xmlns="" xmlns:a16="http://schemas.microsoft.com/office/drawing/2014/main" id="{14A9B4BE-C724-10B1-EEB7-6F7A518B4A77}"/>
              </a:ext>
            </a:extLst>
          </p:cNvPr>
          <p:cNvGrpSpPr/>
          <p:nvPr/>
        </p:nvGrpSpPr>
        <p:grpSpPr>
          <a:xfrm>
            <a:off x="4499649" y="2231417"/>
            <a:ext cx="3187328" cy="3187328"/>
            <a:chOff x="4883826" y="2615594"/>
            <a:chExt cx="2418974" cy="2418974"/>
          </a:xfrm>
        </p:grpSpPr>
        <p:grpSp>
          <p:nvGrpSpPr>
            <p:cNvPr id="77" name="组合 76">
              <a:extLst>
                <a:ext uri="{FF2B5EF4-FFF2-40B4-BE49-F238E27FC236}">
                  <a16:creationId xmlns="" xmlns:a16="http://schemas.microsoft.com/office/drawing/2014/main" id="{EFFA7A4D-8B3E-5F0C-D398-5B23FEE38CD9}"/>
                </a:ext>
              </a:extLst>
            </p:cNvPr>
            <p:cNvGrpSpPr/>
            <p:nvPr/>
          </p:nvGrpSpPr>
          <p:grpSpPr>
            <a:xfrm>
              <a:off x="4883826" y="2615594"/>
              <a:ext cx="2418974" cy="2418974"/>
              <a:chOff x="4883826" y="2615594"/>
              <a:chExt cx="2418974" cy="2418974"/>
            </a:xfrm>
          </p:grpSpPr>
          <p:sp>
            <p:nvSpPr>
              <p:cNvPr id="79" name="椭圆 78">
                <a:extLst>
                  <a:ext uri="{FF2B5EF4-FFF2-40B4-BE49-F238E27FC236}">
                    <a16:creationId xmlns="" xmlns:a16="http://schemas.microsoft.com/office/drawing/2014/main" id="{0B0C0681-5685-A103-2F56-F4201D6E9D75}"/>
                  </a:ext>
                </a:extLst>
              </p:cNvPr>
              <p:cNvSpPr/>
              <p:nvPr/>
            </p:nvSpPr>
            <p:spPr>
              <a:xfrm>
                <a:off x="5015706" y="2744787"/>
                <a:ext cx="2160588" cy="216058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 xmlns:a16="http://schemas.microsoft.com/office/drawing/2014/main" id="{0713471B-59FE-A7F2-8940-87AEDC7053B0}"/>
                  </a:ext>
                </a:extLst>
              </p:cNvPr>
              <p:cNvSpPr/>
              <p:nvPr/>
            </p:nvSpPr>
            <p:spPr>
              <a:xfrm>
                <a:off x="5141352" y="2870433"/>
                <a:ext cx="1909296" cy="1909296"/>
              </a:xfrm>
              <a:prstGeom prst="ellipse">
                <a:avLst/>
              </a:prstGeom>
              <a:gradFill>
                <a:gsLst>
                  <a:gs pos="0">
                    <a:schemeClr val="accent2">
                      <a:lumMod val="60000"/>
                      <a:lumOff val="40000"/>
                    </a:schemeClr>
                  </a:gs>
                  <a:gs pos="100000">
                    <a:schemeClr val="accent2">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弧形 88">
                <a:extLst>
                  <a:ext uri="{FF2B5EF4-FFF2-40B4-BE49-F238E27FC236}">
                    <a16:creationId xmlns="" xmlns:a16="http://schemas.microsoft.com/office/drawing/2014/main" id="{C9797AA2-939D-12B8-D35B-E8568090639A}"/>
                  </a:ext>
                </a:extLst>
              </p:cNvPr>
              <p:cNvSpPr/>
              <p:nvPr/>
            </p:nvSpPr>
            <p:spPr>
              <a:xfrm rot="18703278">
                <a:off x="4883826" y="2615594"/>
                <a:ext cx="2418974" cy="2418974"/>
              </a:xfrm>
              <a:prstGeom prst="arc">
                <a:avLst>
                  <a:gd name="adj1" fmla="val 16200000"/>
                  <a:gd name="adj2" fmla="val 5414537"/>
                </a:avLst>
              </a:prstGeom>
              <a:ln w="15875">
                <a:gradFill>
                  <a:gsLst>
                    <a:gs pos="0">
                      <a:schemeClr val="accent2"/>
                    </a:gs>
                    <a:gs pos="100000">
                      <a:schemeClr val="accent2">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8" name="弧形 77">
              <a:extLst>
                <a:ext uri="{FF2B5EF4-FFF2-40B4-BE49-F238E27FC236}">
                  <a16:creationId xmlns="" xmlns:a16="http://schemas.microsoft.com/office/drawing/2014/main" id="{208BCC29-C70D-F647-4DC2-FEE93379F149}"/>
                </a:ext>
              </a:extLst>
            </p:cNvPr>
            <p:cNvSpPr/>
            <p:nvPr/>
          </p:nvSpPr>
          <p:spPr>
            <a:xfrm rot="18703278" flipH="1" flipV="1">
              <a:off x="4883826" y="2615594"/>
              <a:ext cx="2418974" cy="2418974"/>
            </a:xfrm>
            <a:prstGeom prst="arc">
              <a:avLst>
                <a:gd name="adj1" fmla="val 16200000"/>
                <a:gd name="adj2" fmla="val 5414537"/>
              </a:avLst>
            </a:prstGeom>
            <a:ln w="15875">
              <a:gradFill>
                <a:gsLst>
                  <a:gs pos="0">
                    <a:schemeClr val="accent2"/>
                  </a:gs>
                  <a:gs pos="100000">
                    <a:schemeClr val="accent2">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91" name="文本框 90">
            <a:extLst>
              <a:ext uri="{FF2B5EF4-FFF2-40B4-BE49-F238E27FC236}">
                <a16:creationId xmlns="" xmlns:a16="http://schemas.microsoft.com/office/drawing/2014/main" id="{899637B6-C883-C283-37AB-5779FDBAD524}"/>
              </a:ext>
            </a:extLst>
          </p:cNvPr>
          <p:cNvSpPr txBox="1"/>
          <p:nvPr/>
        </p:nvSpPr>
        <p:spPr>
          <a:xfrm>
            <a:off x="5590612" y="3286472"/>
            <a:ext cx="1005403" cy="1077218"/>
          </a:xfrm>
          <a:prstGeom prst="rect">
            <a:avLst/>
          </a:prstGeom>
          <a:noFill/>
        </p:spPr>
        <p:txBody>
          <a:bodyPr wrap="none" rtlCol="0">
            <a:spAutoFit/>
          </a:bodyPr>
          <a:lstStyle/>
          <a:p>
            <a:pPr algn="ctr"/>
            <a:r>
              <a:rPr lang="zh-CN" altLang="en-US" sz="3200" dirty="0">
                <a:solidFill>
                  <a:schemeClr val="bg1"/>
                </a:solidFill>
                <a:latin typeface="思源黑体 CN Bold" panose="020B0800000000000000" pitchFamily="34" charset="-122"/>
                <a:ea typeface="思源黑体 CN Bold" panose="020B0800000000000000" pitchFamily="34" charset="-122"/>
              </a:rPr>
              <a:t>精密</a:t>
            </a:r>
            <a:endParaRPr lang="en-US" altLang="zh-CN" sz="3200" dirty="0">
              <a:solidFill>
                <a:schemeClr val="bg1"/>
              </a:solidFill>
              <a:latin typeface="思源黑体 CN Bold" panose="020B0800000000000000" pitchFamily="34" charset="-122"/>
              <a:ea typeface="思源黑体 CN Bold" panose="020B0800000000000000" pitchFamily="34" charset="-122"/>
            </a:endParaRPr>
          </a:p>
          <a:p>
            <a:pPr algn="ctr"/>
            <a:r>
              <a:rPr lang="ja-JP" altLang="en-US" sz="3200" dirty="0" smtClean="0">
                <a:solidFill>
                  <a:schemeClr val="bg1"/>
                </a:solidFill>
                <a:latin typeface="思源黑体 CN Bold" panose="020B0800000000000000" pitchFamily="34" charset="-122"/>
                <a:ea typeface="思源黑体 CN Bold" panose="020B0800000000000000" pitchFamily="34" charset="-122"/>
              </a:rPr>
              <a:t>部品</a:t>
            </a:r>
            <a:endParaRPr lang="zh-CN" altLang="en-US" sz="3200" dirty="0">
              <a:solidFill>
                <a:schemeClr val="bg1"/>
              </a:solidFill>
              <a:latin typeface="思源黑体 CN Bold" panose="020B0800000000000000" pitchFamily="34" charset="-122"/>
              <a:ea typeface="思源黑体 CN Bold" panose="020B0800000000000000" pitchFamily="34" charset="-122"/>
            </a:endParaRPr>
          </a:p>
        </p:txBody>
      </p:sp>
      <p:sp>
        <p:nvSpPr>
          <p:cNvPr id="95" name="文本框 94">
            <a:extLst>
              <a:ext uri="{FF2B5EF4-FFF2-40B4-BE49-F238E27FC236}">
                <a16:creationId xmlns="" xmlns:a16="http://schemas.microsoft.com/office/drawing/2014/main" id="{C278BA53-2823-CB94-B804-293A8FB78809}"/>
              </a:ext>
            </a:extLst>
          </p:cNvPr>
          <p:cNvSpPr txBox="1"/>
          <p:nvPr/>
        </p:nvSpPr>
        <p:spPr>
          <a:xfrm>
            <a:off x="2248237" y="1729182"/>
            <a:ext cx="1579278" cy="369332"/>
          </a:xfrm>
          <a:prstGeom prst="rect">
            <a:avLst/>
          </a:prstGeom>
          <a:noFill/>
        </p:spPr>
        <p:txBody>
          <a:bodyPr wrap="none" rtlCol="0">
            <a:spAutoFit/>
          </a:bodyPr>
          <a:lstStyle/>
          <a:p>
            <a:r>
              <a:rPr lang="en-US" altLang="zh-CN">
                <a:solidFill>
                  <a:schemeClr val="accent2">
                    <a:lumMod val="60000"/>
                    <a:lumOff val="40000"/>
                  </a:schemeClr>
                </a:solidFill>
                <a:latin typeface="思源黑体 CN Bold" panose="020B0800000000000000" pitchFamily="34" charset="-122"/>
                <a:ea typeface="思源黑体 CN Bold" panose="020B0800000000000000" pitchFamily="34" charset="-122"/>
              </a:rPr>
              <a:t>MIM金型部品</a:t>
            </a:r>
          </a:p>
        </p:txBody>
      </p:sp>
      <p:sp>
        <p:nvSpPr>
          <p:cNvPr id="102" name="文本框 101">
            <a:extLst>
              <a:ext uri="{FF2B5EF4-FFF2-40B4-BE49-F238E27FC236}">
                <a16:creationId xmlns="" xmlns:a16="http://schemas.microsoft.com/office/drawing/2014/main" id="{DD820D24-F1C2-22AA-0F1F-5B4D9D3AF193}"/>
              </a:ext>
            </a:extLst>
          </p:cNvPr>
          <p:cNvSpPr txBox="1"/>
          <p:nvPr/>
        </p:nvSpPr>
        <p:spPr>
          <a:xfrm>
            <a:off x="2248237" y="3003336"/>
            <a:ext cx="2723823" cy="369332"/>
          </a:xfrm>
          <a:prstGeom prst="rect">
            <a:avLst/>
          </a:prstGeom>
          <a:noFill/>
        </p:spPr>
        <p:txBody>
          <a:bodyPr wrap="none" rtlCol="0">
            <a:spAutoFit/>
          </a:bodyPr>
          <a:lstStyle>
            <a:defPPr>
              <a:defRPr lang="zh-CN"/>
            </a:defPPr>
            <a:lvl1pP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ja-JP" altLang="en-US" dirty="0" smtClean="0"/>
              <a:t>自動車コネクタ金型部品</a:t>
            </a:r>
            <a:endParaRPr lang="zh-CN" altLang="en-US" dirty="0"/>
          </a:p>
        </p:txBody>
      </p:sp>
      <p:sp>
        <p:nvSpPr>
          <p:cNvPr id="109" name="文本框 108">
            <a:extLst>
              <a:ext uri="{FF2B5EF4-FFF2-40B4-BE49-F238E27FC236}">
                <a16:creationId xmlns="" xmlns:a16="http://schemas.microsoft.com/office/drawing/2014/main" id="{81F2CBE9-ABDE-A7D6-AE0E-A90109B01BED}"/>
              </a:ext>
            </a:extLst>
          </p:cNvPr>
          <p:cNvSpPr txBox="1"/>
          <p:nvPr/>
        </p:nvSpPr>
        <p:spPr>
          <a:xfrm>
            <a:off x="2248237" y="4277490"/>
            <a:ext cx="2492990" cy="369332"/>
          </a:xfrm>
          <a:prstGeom prst="rect">
            <a:avLst/>
          </a:prstGeom>
          <a:noFill/>
        </p:spPr>
        <p:txBody>
          <a:bodyPr wrap="none" rtlCol="0">
            <a:spAutoFit/>
          </a:bodyPr>
          <a:lstStyle>
            <a:defPPr>
              <a:defRPr lang="zh-CN"/>
            </a:defPPr>
            <a:lvl1pP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ja-JP" altLang="en-US" dirty="0" smtClean="0"/>
              <a:t>液体シリコン金型部品</a:t>
            </a:r>
            <a:endParaRPr lang="zh-CN" altLang="en-US" dirty="0"/>
          </a:p>
        </p:txBody>
      </p:sp>
      <p:sp>
        <p:nvSpPr>
          <p:cNvPr id="115" name="文本框 114">
            <a:extLst>
              <a:ext uri="{FF2B5EF4-FFF2-40B4-BE49-F238E27FC236}">
                <a16:creationId xmlns="" xmlns:a16="http://schemas.microsoft.com/office/drawing/2014/main" id="{EE0C5183-5EA7-BCF5-DEC6-2053E579315F}"/>
              </a:ext>
            </a:extLst>
          </p:cNvPr>
          <p:cNvSpPr txBox="1"/>
          <p:nvPr/>
        </p:nvSpPr>
        <p:spPr>
          <a:xfrm>
            <a:off x="8362230" y="1728503"/>
            <a:ext cx="1579278" cy="369332"/>
          </a:xfrm>
          <a:prstGeom prst="rect">
            <a:avLst/>
          </a:prstGeom>
          <a:noFill/>
        </p:spPr>
        <p:txBody>
          <a:bodyPr wrap="none" rtlCol="0">
            <a:spAutoFit/>
          </a:bodyPr>
          <a:lstStyle/>
          <a:p>
            <a:pPr algn="r"/>
            <a:r>
              <a:rPr lang="en-US" altLang="zh-CN">
                <a:solidFill>
                  <a:schemeClr val="accent2">
                    <a:lumMod val="60000"/>
                    <a:lumOff val="40000"/>
                  </a:schemeClr>
                </a:solidFill>
                <a:latin typeface="思源黑体 CN Bold" panose="020B0800000000000000" pitchFamily="34" charset="-122"/>
                <a:ea typeface="思源黑体 CN Bold" panose="020B0800000000000000" pitchFamily="34" charset="-122"/>
              </a:rPr>
              <a:t>MIM精密部品</a:t>
            </a:r>
          </a:p>
        </p:txBody>
      </p:sp>
      <p:sp>
        <p:nvSpPr>
          <p:cNvPr id="119" name="文本框 118">
            <a:extLst>
              <a:ext uri="{FF2B5EF4-FFF2-40B4-BE49-F238E27FC236}">
                <a16:creationId xmlns="" xmlns:a16="http://schemas.microsoft.com/office/drawing/2014/main" id="{E190E956-15AD-1CE5-810B-EADAF3110914}"/>
              </a:ext>
            </a:extLst>
          </p:cNvPr>
          <p:cNvSpPr txBox="1"/>
          <p:nvPr/>
        </p:nvSpPr>
        <p:spPr>
          <a:xfrm>
            <a:off x="8371848" y="3003334"/>
            <a:ext cx="1569660" cy="369332"/>
          </a:xfrm>
          <a:prstGeom prst="rect">
            <a:avLst/>
          </a:prstGeom>
          <a:noFill/>
        </p:spPr>
        <p:txBody>
          <a:bodyPr wrap="none" rtlCol="0">
            <a:spAutoFit/>
          </a:bodyPr>
          <a:lstStyle>
            <a:defPPr>
              <a:defRPr lang="zh-CN"/>
            </a:defPPr>
            <a:lvl1pPr algn="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dirty="0"/>
              <a:t>声</a:t>
            </a:r>
            <a:r>
              <a:rPr lang="zh-CN" altLang="en-US" dirty="0" smtClean="0"/>
              <a:t>学</a:t>
            </a:r>
            <a:r>
              <a:rPr lang="ja-JP" altLang="en-US" dirty="0" smtClean="0"/>
              <a:t>金型部品</a:t>
            </a:r>
            <a:endParaRPr lang="zh-CN" altLang="en-US" dirty="0"/>
          </a:p>
        </p:txBody>
      </p:sp>
      <p:sp>
        <p:nvSpPr>
          <p:cNvPr id="138" name="文本框 137">
            <a:extLst>
              <a:ext uri="{FF2B5EF4-FFF2-40B4-BE49-F238E27FC236}">
                <a16:creationId xmlns="" xmlns:a16="http://schemas.microsoft.com/office/drawing/2014/main" id="{007CDDF0-7232-2B6F-D0FA-971E3BDE757B}"/>
              </a:ext>
            </a:extLst>
          </p:cNvPr>
          <p:cNvSpPr txBox="1"/>
          <p:nvPr/>
        </p:nvSpPr>
        <p:spPr>
          <a:xfrm>
            <a:off x="8371848" y="4277490"/>
            <a:ext cx="1569660" cy="369332"/>
          </a:xfrm>
          <a:prstGeom prst="rect">
            <a:avLst/>
          </a:prstGeom>
          <a:noFill/>
        </p:spPr>
        <p:txBody>
          <a:bodyPr wrap="none" rtlCol="0">
            <a:spAutoFit/>
          </a:bodyPr>
          <a:lstStyle>
            <a:defPPr>
              <a:defRPr lang="zh-CN"/>
            </a:defPPr>
            <a:lvl1pPr algn="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dirty="0"/>
              <a:t>声</a:t>
            </a:r>
            <a:r>
              <a:rPr lang="zh-CN" altLang="en-US" dirty="0" smtClean="0"/>
              <a:t>学</a:t>
            </a:r>
            <a:r>
              <a:rPr lang="ja-JP" altLang="en-US" dirty="0" smtClean="0"/>
              <a:t>金型部品</a:t>
            </a:r>
            <a:endParaRPr lang="zh-CN" altLang="en-US" dirty="0"/>
          </a:p>
        </p:txBody>
      </p:sp>
      <p:sp>
        <p:nvSpPr>
          <p:cNvPr id="140" name="文本框 139">
            <a:extLst>
              <a:ext uri="{FF2B5EF4-FFF2-40B4-BE49-F238E27FC236}">
                <a16:creationId xmlns="" xmlns:a16="http://schemas.microsoft.com/office/drawing/2014/main" id="{84F43C27-A66B-82E9-5BAB-82DA6AA7AE83}"/>
              </a:ext>
            </a:extLst>
          </p:cNvPr>
          <p:cNvSpPr txBox="1"/>
          <p:nvPr/>
        </p:nvSpPr>
        <p:spPr>
          <a:xfrm>
            <a:off x="8371848" y="5544106"/>
            <a:ext cx="1569660" cy="369332"/>
          </a:xfrm>
          <a:prstGeom prst="rect">
            <a:avLst/>
          </a:prstGeom>
          <a:noFill/>
        </p:spPr>
        <p:txBody>
          <a:bodyPr wrap="none" rtlCol="0">
            <a:spAutoFit/>
          </a:bodyPr>
          <a:lstStyle>
            <a:defPPr>
              <a:defRPr lang="zh-CN"/>
            </a:defPPr>
            <a:lvl1pPr algn="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dirty="0"/>
              <a:t>声</a:t>
            </a:r>
            <a:r>
              <a:rPr lang="zh-CN" altLang="en-US" dirty="0" smtClean="0"/>
              <a:t>学</a:t>
            </a:r>
            <a:r>
              <a:rPr lang="ja-JP" altLang="en-US" dirty="0" smtClean="0"/>
              <a:t>金型部品</a:t>
            </a:r>
            <a:endParaRPr lang="zh-CN" altLang="en-US" dirty="0"/>
          </a:p>
        </p:txBody>
      </p:sp>
      <p:sp>
        <p:nvSpPr>
          <p:cNvPr id="143" name="文本框 142">
            <a:extLst>
              <a:ext uri="{FF2B5EF4-FFF2-40B4-BE49-F238E27FC236}">
                <a16:creationId xmlns="" xmlns:a16="http://schemas.microsoft.com/office/drawing/2014/main" id="{8F799F85-E6CC-17DB-ED3B-C6164DF01E30}"/>
              </a:ext>
            </a:extLst>
          </p:cNvPr>
          <p:cNvSpPr txBox="1"/>
          <p:nvPr/>
        </p:nvSpPr>
        <p:spPr>
          <a:xfrm>
            <a:off x="2248237" y="5548956"/>
            <a:ext cx="2492990" cy="369332"/>
          </a:xfrm>
          <a:prstGeom prst="rect">
            <a:avLst/>
          </a:prstGeom>
          <a:noFill/>
        </p:spPr>
        <p:txBody>
          <a:bodyPr wrap="none" rtlCol="0">
            <a:spAutoFit/>
          </a:bodyPr>
          <a:lstStyle>
            <a:defPPr>
              <a:defRPr lang="zh-CN"/>
            </a:defPPr>
            <a:lvl1pPr>
              <a:defRPr>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ja-JP" altLang="en-US" dirty="0" smtClean="0"/>
              <a:t>精密コネクタ金型部品</a:t>
            </a:r>
            <a:endParaRPr lang="zh-CN" altLang="en-US" dirty="0"/>
          </a:p>
        </p:txBody>
      </p:sp>
      <p:pic>
        <p:nvPicPr>
          <p:cNvPr id="158" name="图片 157">
            <a:extLst>
              <a:ext uri="{FF2B5EF4-FFF2-40B4-BE49-F238E27FC236}">
                <a16:creationId xmlns="" xmlns:a16="http://schemas.microsoft.com/office/drawing/2014/main" id="{8E5AD615-BC4A-932E-08DA-CE5036A79C74}"/>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8034" t="11590" r="10979" b="12219"/>
          <a:stretch/>
        </p:blipFill>
        <p:spPr>
          <a:xfrm>
            <a:off x="960328" y="1524977"/>
            <a:ext cx="1240065" cy="777741"/>
          </a:xfrm>
          <a:prstGeom prst="rect">
            <a:avLst/>
          </a:prstGeom>
        </p:spPr>
      </p:pic>
      <p:pic>
        <p:nvPicPr>
          <p:cNvPr id="160" name="图片 159">
            <a:extLst>
              <a:ext uri="{FF2B5EF4-FFF2-40B4-BE49-F238E27FC236}">
                <a16:creationId xmlns="" xmlns:a16="http://schemas.microsoft.com/office/drawing/2014/main" id="{1F6E309C-5AC7-4E67-C4A0-B82D0C54B946}"/>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593" t="17143" r="3721" b="20423"/>
          <a:stretch/>
        </p:blipFill>
        <p:spPr>
          <a:xfrm>
            <a:off x="915601" y="2892664"/>
            <a:ext cx="1329517" cy="590674"/>
          </a:xfrm>
          <a:prstGeom prst="rect">
            <a:avLst/>
          </a:prstGeom>
        </p:spPr>
      </p:pic>
      <p:pic>
        <p:nvPicPr>
          <p:cNvPr id="162" name="图片 161">
            <a:extLst>
              <a:ext uri="{FF2B5EF4-FFF2-40B4-BE49-F238E27FC236}">
                <a16:creationId xmlns="" xmlns:a16="http://schemas.microsoft.com/office/drawing/2014/main" id="{F964CD78-E64C-99D4-D95B-58873F0C3568}"/>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6021" t="25397" r="6610" b="27407"/>
          <a:stretch/>
        </p:blipFill>
        <p:spPr>
          <a:xfrm>
            <a:off x="1039245" y="4186581"/>
            <a:ext cx="1099835" cy="551153"/>
          </a:xfrm>
          <a:prstGeom prst="rect">
            <a:avLst/>
          </a:prstGeom>
        </p:spPr>
      </p:pic>
      <p:pic>
        <p:nvPicPr>
          <p:cNvPr id="13" name="图片 12">
            <a:extLst>
              <a:ext uri="{FF2B5EF4-FFF2-40B4-BE49-F238E27FC236}">
                <a16:creationId xmlns="" xmlns:a16="http://schemas.microsoft.com/office/drawing/2014/main" id="{0CE9B1B1-7C84-2423-CC86-A241A2F0566F}"/>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l="19872" t="7129" r="9458" b="9571"/>
          <a:stretch/>
        </p:blipFill>
        <p:spPr>
          <a:xfrm>
            <a:off x="10121052" y="5328738"/>
            <a:ext cx="1037344" cy="815148"/>
          </a:xfrm>
          <a:prstGeom prst="rect">
            <a:avLst/>
          </a:prstGeom>
        </p:spPr>
      </p:pic>
      <p:pic>
        <p:nvPicPr>
          <p:cNvPr id="17" name="图片 16">
            <a:extLst>
              <a:ext uri="{FF2B5EF4-FFF2-40B4-BE49-F238E27FC236}">
                <a16:creationId xmlns="" xmlns:a16="http://schemas.microsoft.com/office/drawing/2014/main" id="{7E620937-07B6-2D4F-2A87-52DEF1AAA2E1}"/>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l="18991" t="16809" r="22796" b="17650"/>
          <a:stretch/>
        </p:blipFill>
        <p:spPr>
          <a:xfrm>
            <a:off x="10114368" y="1519829"/>
            <a:ext cx="1050715" cy="788036"/>
          </a:xfrm>
          <a:prstGeom prst="rect">
            <a:avLst/>
          </a:prstGeom>
        </p:spPr>
      </p:pic>
      <p:pic>
        <p:nvPicPr>
          <p:cNvPr id="19" name="图片 18">
            <a:extLst>
              <a:ext uri="{FF2B5EF4-FFF2-40B4-BE49-F238E27FC236}">
                <a16:creationId xmlns="" xmlns:a16="http://schemas.microsoft.com/office/drawing/2014/main" id="{A3E9597B-285C-C40C-AD72-54F93694EFDA}"/>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l="19520" t="9373" r="12889" b="18284"/>
          <a:stretch/>
        </p:blipFill>
        <p:spPr>
          <a:xfrm>
            <a:off x="10078173" y="2787311"/>
            <a:ext cx="1123103" cy="801381"/>
          </a:xfrm>
          <a:prstGeom prst="rect">
            <a:avLst/>
          </a:prstGeom>
        </p:spPr>
      </p:pic>
      <p:pic>
        <p:nvPicPr>
          <p:cNvPr id="22" name="图片 21">
            <a:extLst>
              <a:ext uri="{FF2B5EF4-FFF2-40B4-BE49-F238E27FC236}">
                <a16:creationId xmlns="" xmlns:a16="http://schemas.microsoft.com/office/drawing/2014/main" id="{A254D822-1BA4-24EE-664F-9703B535A2C9}"/>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l="27000" t="22706" r="17203" b="15775"/>
          <a:stretch/>
        </p:blipFill>
        <p:spPr>
          <a:xfrm>
            <a:off x="10085215" y="4054584"/>
            <a:ext cx="1109020" cy="815147"/>
          </a:xfrm>
          <a:prstGeom prst="rect">
            <a:avLst/>
          </a:prstGeom>
        </p:spPr>
      </p:pic>
      <p:pic>
        <p:nvPicPr>
          <p:cNvPr id="26" name="图片 25">
            <a:extLst>
              <a:ext uri="{FF2B5EF4-FFF2-40B4-BE49-F238E27FC236}">
                <a16:creationId xmlns="" xmlns:a16="http://schemas.microsoft.com/office/drawing/2014/main" id="{6782C63F-E7C2-8A05-227E-5CB36BF8DEF3}"/>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l="10240" t="11517" r="9562" b="9842"/>
          <a:stretch/>
        </p:blipFill>
        <p:spPr>
          <a:xfrm>
            <a:off x="986943" y="5339604"/>
            <a:ext cx="1207198" cy="788036"/>
          </a:xfrm>
          <a:prstGeom prst="rect">
            <a:avLst/>
          </a:prstGeom>
        </p:spPr>
      </p:pic>
      <p:sp>
        <p:nvSpPr>
          <p:cNvPr id="53" name="文本框 52">
            <a:extLst>
              <a:ext uri="{FF2B5EF4-FFF2-40B4-BE49-F238E27FC236}">
                <a16:creationId xmlns="" xmlns:a16="http://schemas.microsoft.com/office/drawing/2014/main" id="{8799189E-0F69-B502-4ED2-D7161BD620D5}"/>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spTree>
    <p:extLst>
      <p:ext uri="{BB962C8B-B14F-4D97-AF65-F5344CB8AC3E}">
        <p14:creationId xmlns="" xmlns:p14="http://schemas.microsoft.com/office/powerpoint/2010/main" val="87565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523B13F1-1FCC-0E14-667A-C3B53153FD0C}"/>
              </a:ext>
            </a:extLst>
          </p:cNvPr>
          <p:cNvSpPr txBox="1"/>
          <p:nvPr/>
        </p:nvSpPr>
        <p:spPr>
          <a:xfrm>
            <a:off x="669472" y="330327"/>
            <a:ext cx="24978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a:ln>
                  <a:noFill/>
                </a:ln>
                <a:solidFill>
                  <a:srgbClr val="1D52A1"/>
                </a:solidFill>
                <a:effectLst/>
                <a:uLnTx/>
                <a:uFillTx/>
                <a:latin typeface="庞门正道标题体" panose="02010600030101010101" pitchFamily="2" charset="-122"/>
                <a:ea typeface="庞门正道标题体" panose="02010600030101010101" pitchFamily="2" charset="-122"/>
                <a:cs typeface="+mn-cs"/>
              </a:rPr>
              <a:t>製品紹介</a:t>
            </a:r>
            <a:endParaRPr kumimoji="0" lang="zh-CN" altLang="en-US" sz="4800" b="0" i="0" u="none" strike="noStrike" kern="1200" cap="none" spc="0" normalizeH="0" baseline="0" noProof="0">
              <a:ln>
                <a:noFill/>
              </a:ln>
              <a:solidFill>
                <a:srgbClr val="1D52A1"/>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任意多边形: 形状 6">
            <a:extLst>
              <a:ext uri="{FF2B5EF4-FFF2-40B4-BE49-F238E27FC236}">
                <a16:creationId xmlns="" xmlns:a16="http://schemas.microsoft.com/office/drawing/2014/main" id="{657CE586-E0CE-7161-244A-960E401FD252}"/>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a:extLst>
              <a:ext uri="{FF2B5EF4-FFF2-40B4-BE49-F238E27FC236}">
                <a16:creationId xmlns="" xmlns:a16="http://schemas.microsoft.com/office/drawing/2014/main" id="{29BE6192-F146-4266-0DB3-2965D1A128CC}"/>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 xmlns:a16="http://schemas.microsoft.com/office/drawing/2014/main" id="{E34C0733-C200-5ECB-8ACD-514A1FC88658}"/>
              </a:ext>
            </a:extLst>
          </p:cNvPr>
          <p:cNvSpPr/>
          <p:nvPr/>
        </p:nvSpPr>
        <p:spPr>
          <a:xfrm>
            <a:off x="771525" y="1392621"/>
            <a:ext cx="5245866" cy="4850432"/>
          </a:xfrm>
          <a:prstGeom prst="roundRect">
            <a:avLst>
              <a:gd name="adj" fmla="val 4066"/>
            </a:avLst>
          </a:prstGeom>
          <a:solidFill>
            <a:schemeClr val="bg1"/>
          </a:solid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 xmlns:a16="http://schemas.microsoft.com/office/drawing/2014/main" id="{9A8F3904-BE44-F28B-EBF5-1D93863F2F67}"/>
              </a:ext>
            </a:extLst>
          </p:cNvPr>
          <p:cNvSpPr/>
          <p:nvPr/>
        </p:nvSpPr>
        <p:spPr>
          <a:xfrm>
            <a:off x="5533094" y="2838451"/>
            <a:ext cx="484296" cy="1958772"/>
          </a:xfrm>
          <a:custGeom>
            <a:avLst/>
            <a:gdLst>
              <a:gd name="connsiteX0" fmla="*/ 152403 w 447676"/>
              <a:gd name="connsiteY0" fmla="*/ 0 h 1958772"/>
              <a:gd name="connsiteX1" fmla="*/ 447676 w 447676"/>
              <a:gd name="connsiteY1" fmla="*/ 0 h 1958772"/>
              <a:gd name="connsiteX2" fmla="*/ 447676 w 447676"/>
              <a:gd name="connsiteY2" fmla="*/ 1958772 h 1958772"/>
              <a:gd name="connsiteX3" fmla="*/ 152403 w 447676"/>
              <a:gd name="connsiteY3" fmla="*/ 1958772 h 1958772"/>
              <a:gd name="connsiteX4" fmla="*/ 0 w 447676"/>
              <a:gd name="connsiteY4" fmla="*/ 1806369 h 1958772"/>
              <a:gd name="connsiteX5" fmla="*/ 0 w 447676"/>
              <a:gd name="connsiteY5" fmla="*/ 152403 h 1958772"/>
              <a:gd name="connsiteX6" fmla="*/ 152403 w 447676"/>
              <a:gd name="connsiteY6" fmla="*/ 0 h 195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76" h="1958772">
                <a:moveTo>
                  <a:pt x="152403" y="0"/>
                </a:moveTo>
                <a:lnTo>
                  <a:pt x="447676" y="0"/>
                </a:lnTo>
                <a:lnTo>
                  <a:pt x="447676" y="1958772"/>
                </a:lnTo>
                <a:lnTo>
                  <a:pt x="152403" y="1958772"/>
                </a:lnTo>
                <a:cubicBezTo>
                  <a:pt x="68233" y="1958772"/>
                  <a:pt x="0" y="1890539"/>
                  <a:pt x="0" y="1806369"/>
                </a:cubicBezTo>
                <a:lnTo>
                  <a:pt x="0" y="152403"/>
                </a:lnTo>
                <a:cubicBezTo>
                  <a:pt x="0" y="68233"/>
                  <a:pt x="68233" y="0"/>
                  <a:pt x="152403" y="0"/>
                </a:cubicBezTo>
                <a:close/>
              </a:path>
            </a:pathLst>
          </a:custGeom>
          <a:gradFill>
            <a:gsLst>
              <a:gs pos="0">
                <a:schemeClr val="accent2">
                  <a:lumMod val="60000"/>
                  <a:lumOff val="40000"/>
                </a:schemeClr>
              </a:gs>
              <a:gs pos="100000">
                <a:schemeClr val="accent2">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 xmlns:a16="http://schemas.microsoft.com/office/drawing/2014/main" id="{B67E21CB-054D-7745-25D3-941D23C3C52E}"/>
              </a:ext>
            </a:extLst>
          </p:cNvPr>
          <p:cNvSpPr txBox="1"/>
          <p:nvPr/>
        </p:nvSpPr>
        <p:spPr>
          <a:xfrm>
            <a:off x="5529046" y="2745745"/>
            <a:ext cx="492443" cy="2144177"/>
          </a:xfrm>
          <a:prstGeom prst="rect">
            <a:avLst/>
          </a:prstGeom>
          <a:noFill/>
        </p:spPr>
        <p:txBody>
          <a:bodyPr vert="eaVert" wrap="none" rtlCol="0">
            <a:spAutoFit/>
          </a:bodyPr>
          <a:lstStyle/>
          <a:p>
            <a:pPr algn="ctr"/>
            <a:r>
              <a:rPr lang="zh-CN" altLang="en-US" sz="2000" dirty="0">
                <a:solidFill>
                  <a:schemeClr val="bg1"/>
                </a:solidFill>
                <a:latin typeface="思源黑体 CN Bold" panose="020B0800000000000000" pitchFamily="34" charset="-122"/>
                <a:ea typeface="思源黑体 CN Bold" panose="020B0800000000000000" pitchFamily="34" charset="-122"/>
              </a:rPr>
              <a:t>精</a:t>
            </a:r>
            <a:r>
              <a:rPr lang="zh-CN" altLang="en-US" sz="2000" dirty="0" smtClean="0">
                <a:solidFill>
                  <a:schemeClr val="bg1"/>
                </a:solidFill>
                <a:latin typeface="思源黑体 CN Bold" panose="020B0800000000000000" pitchFamily="34" charset="-122"/>
                <a:ea typeface="思源黑体 CN Bold" panose="020B0800000000000000" pitchFamily="34" charset="-122"/>
              </a:rPr>
              <a:t>密</a:t>
            </a:r>
            <a:r>
              <a:rPr lang="ja-JP" altLang="en-US" sz="2000" dirty="0" smtClean="0">
                <a:solidFill>
                  <a:schemeClr val="bg1"/>
                </a:solidFill>
                <a:latin typeface="思源黑体 CN Bold" panose="020B0800000000000000" pitchFamily="34" charset="-122"/>
                <a:ea typeface="思源黑体 CN Bold" panose="020B0800000000000000" pitchFamily="34" charset="-122"/>
              </a:rPr>
              <a:t>プラスチック</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sp>
        <p:nvSpPr>
          <p:cNvPr id="32" name="矩形: 圆角 31">
            <a:extLst>
              <a:ext uri="{FF2B5EF4-FFF2-40B4-BE49-F238E27FC236}">
                <a16:creationId xmlns="" xmlns:a16="http://schemas.microsoft.com/office/drawing/2014/main" id="{4868B761-77F1-7D26-E29E-5E2DCB6FE824}"/>
              </a:ext>
            </a:extLst>
          </p:cNvPr>
          <p:cNvSpPr/>
          <p:nvPr/>
        </p:nvSpPr>
        <p:spPr>
          <a:xfrm flipH="1">
            <a:off x="6178684" y="1392621"/>
            <a:ext cx="5245866" cy="4850432"/>
          </a:xfrm>
          <a:prstGeom prst="roundRect">
            <a:avLst>
              <a:gd name="adj" fmla="val 4066"/>
            </a:avLst>
          </a:prstGeom>
          <a:solidFill>
            <a:schemeClr val="bg1"/>
          </a:solid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a:extLst>
              <a:ext uri="{FF2B5EF4-FFF2-40B4-BE49-F238E27FC236}">
                <a16:creationId xmlns="" xmlns:a16="http://schemas.microsoft.com/office/drawing/2014/main" id="{A6EE8872-6006-B96D-1C1F-D1B1E1324C0B}"/>
              </a:ext>
            </a:extLst>
          </p:cNvPr>
          <p:cNvSpPr/>
          <p:nvPr/>
        </p:nvSpPr>
        <p:spPr>
          <a:xfrm flipH="1">
            <a:off x="6178685" y="2838451"/>
            <a:ext cx="484296" cy="1958772"/>
          </a:xfrm>
          <a:custGeom>
            <a:avLst/>
            <a:gdLst>
              <a:gd name="connsiteX0" fmla="*/ 152403 w 447676"/>
              <a:gd name="connsiteY0" fmla="*/ 0 h 1958772"/>
              <a:gd name="connsiteX1" fmla="*/ 447676 w 447676"/>
              <a:gd name="connsiteY1" fmla="*/ 0 h 1958772"/>
              <a:gd name="connsiteX2" fmla="*/ 447676 w 447676"/>
              <a:gd name="connsiteY2" fmla="*/ 1958772 h 1958772"/>
              <a:gd name="connsiteX3" fmla="*/ 152403 w 447676"/>
              <a:gd name="connsiteY3" fmla="*/ 1958772 h 1958772"/>
              <a:gd name="connsiteX4" fmla="*/ 0 w 447676"/>
              <a:gd name="connsiteY4" fmla="*/ 1806369 h 1958772"/>
              <a:gd name="connsiteX5" fmla="*/ 0 w 447676"/>
              <a:gd name="connsiteY5" fmla="*/ 152403 h 1958772"/>
              <a:gd name="connsiteX6" fmla="*/ 152403 w 447676"/>
              <a:gd name="connsiteY6" fmla="*/ 0 h 195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76" h="1958772">
                <a:moveTo>
                  <a:pt x="152403" y="0"/>
                </a:moveTo>
                <a:lnTo>
                  <a:pt x="447676" y="0"/>
                </a:lnTo>
                <a:lnTo>
                  <a:pt x="447676" y="1958772"/>
                </a:lnTo>
                <a:lnTo>
                  <a:pt x="152403" y="1958772"/>
                </a:lnTo>
                <a:cubicBezTo>
                  <a:pt x="68233" y="1958772"/>
                  <a:pt x="0" y="1890539"/>
                  <a:pt x="0" y="1806369"/>
                </a:cubicBezTo>
                <a:lnTo>
                  <a:pt x="0" y="152403"/>
                </a:lnTo>
                <a:cubicBezTo>
                  <a:pt x="0" y="68233"/>
                  <a:pt x="68233" y="0"/>
                  <a:pt x="152403" y="0"/>
                </a:cubicBezTo>
                <a:close/>
              </a:path>
            </a:pathLst>
          </a:custGeom>
          <a:gradFill>
            <a:gsLst>
              <a:gs pos="0">
                <a:schemeClr val="accent2">
                  <a:lumMod val="60000"/>
                  <a:lumOff val="40000"/>
                </a:schemeClr>
              </a:gs>
              <a:gs pos="100000">
                <a:schemeClr val="accent2">
                  <a:lumMod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 xmlns:a16="http://schemas.microsoft.com/office/drawing/2014/main" id="{C044F5F3-A096-F1DA-3371-998DFD0554F7}"/>
              </a:ext>
            </a:extLst>
          </p:cNvPr>
          <p:cNvSpPr txBox="1"/>
          <p:nvPr/>
        </p:nvSpPr>
        <p:spPr>
          <a:xfrm flipH="1">
            <a:off x="6174725" y="3258698"/>
            <a:ext cx="492443" cy="1118255"/>
          </a:xfrm>
          <a:prstGeom prst="rect">
            <a:avLst/>
          </a:prstGeom>
          <a:noFill/>
        </p:spPr>
        <p:txBody>
          <a:bodyPr vert="eaVert" wrap="none" rtlCol="0">
            <a:spAutoFit/>
          </a:bodyPr>
          <a:lstStyle/>
          <a:p>
            <a:pPr algn="ctr"/>
            <a:r>
              <a:rPr lang="ja-JP" altLang="en-US" sz="2000" dirty="0" smtClean="0">
                <a:solidFill>
                  <a:schemeClr val="bg1"/>
                </a:solidFill>
                <a:latin typeface="思源黑体 CN Bold" panose="020B0800000000000000" pitchFamily="34" charset="-122"/>
                <a:ea typeface="思源黑体 CN Bold" panose="020B0800000000000000" pitchFamily="34" charset="-122"/>
              </a:rPr>
              <a:t>精密金型</a:t>
            </a:r>
            <a:endParaRPr lang="zh-CN" altLang="en-US" sz="2000" dirty="0">
              <a:solidFill>
                <a:schemeClr val="bg1"/>
              </a:solidFill>
              <a:latin typeface="思源黑体 CN Bold" panose="020B0800000000000000" pitchFamily="34" charset="-122"/>
              <a:ea typeface="思源黑体 CN Bold" panose="020B0800000000000000" pitchFamily="34" charset="-122"/>
            </a:endParaRPr>
          </a:p>
        </p:txBody>
      </p:sp>
      <p:grpSp>
        <p:nvGrpSpPr>
          <p:cNvPr id="45" name="组合 44">
            <a:extLst>
              <a:ext uri="{FF2B5EF4-FFF2-40B4-BE49-F238E27FC236}">
                <a16:creationId xmlns="" xmlns:a16="http://schemas.microsoft.com/office/drawing/2014/main" id="{F9BF7A7B-1577-00CC-4F23-78119E37BE53}"/>
              </a:ext>
            </a:extLst>
          </p:cNvPr>
          <p:cNvGrpSpPr/>
          <p:nvPr/>
        </p:nvGrpSpPr>
        <p:grpSpPr>
          <a:xfrm>
            <a:off x="1148488" y="1880328"/>
            <a:ext cx="1968172" cy="1629408"/>
            <a:chOff x="1148488" y="1698801"/>
            <a:chExt cx="1968172" cy="1629408"/>
          </a:xfrm>
        </p:grpSpPr>
        <p:pic>
          <p:nvPicPr>
            <p:cNvPr id="38" name="图片 37">
              <a:extLst>
                <a:ext uri="{FF2B5EF4-FFF2-40B4-BE49-F238E27FC236}">
                  <a16:creationId xmlns="" xmlns:a16="http://schemas.microsoft.com/office/drawing/2014/main" id="{BB347525-91EB-54A6-6877-A3BD60D0839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8488" y="1698801"/>
              <a:ext cx="1968172" cy="1311004"/>
            </a:xfrm>
            <a:prstGeom prst="rect">
              <a:avLst/>
            </a:prstGeom>
          </p:spPr>
        </p:pic>
        <p:sp>
          <p:nvSpPr>
            <p:cNvPr id="42" name="文本框 41">
              <a:extLst>
                <a:ext uri="{FF2B5EF4-FFF2-40B4-BE49-F238E27FC236}">
                  <a16:creationId xmlns="" xmlns:a16="http://schemas.microsoft.com/office/drawing/2014/main" id="{23E91D40-2671-BD76-8132-3E9AC39DE7AC}"/>
                </a:ext>
              </a:extLst>
            </p:cNvPr>
            <p:cNvSpPr txBox="1"/>
            <p:nvPr/>
          </p:nvSpPr>
          <p:spPr>
            <a:xfrm>
              <a:off x="1232327" y="2958877"/>
              <a:ext cx="1800494" cy="369332"/>
            </a:xfrm>
            <a:prstGeom prst="rect">
              <a:avLst/>
            </a:prstGeom>
            <a:noFill/>
          </p:spPr>
          <p:txBody>
            <a:bodyPr wrap="none" rtlCol="0">
              <a:spAutoFit/>
            </a:bodyPr>
            <a:lstStyle/>
            <a:p>
              <a:pPr algn="ctr"/>
              <a:r>
                <a:rPr lang="ja-JP" altLang="en-US" dirty="0" smtClean="0">
                  <a:solidFill>
                    <a:schemeClr val="accent2">
                      <a:lumMod val="60000"/>
                      <a:lumOff val="40000"/>
                    </a:schemeClr>
                  </a:solidFill>
                  <a:latin typeface="思源黑体 CN Bold" panose="020B0800000000000000" pitchFamily="34" charset="-122"/>
                  <a:ea typeface="思源黑体 CN Bold" panose="020B0800000000000000" pitchFamily="34" charset="-122"/>
                </a:rPr>
                <a:t>スマホコネクタ</a:t>
              </a:r>
              <a:endParaRPr lang="zh-CN" altLang="en-US"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grpSp>
      <p:grpSp>
        <p:nvGrpSpPr>
          <p:cNvPr id="2" name="组合 1">
            <a:extLst>
              <a:ext uri="{FF2B5EF4-FFF2-40B4-BE49-F238E27FC236}">
                <a16:creationId xmlns="" xmlns:a16="http://schemas.microsoft.com/office/drawing/2014/main" id="{0714960E-FC2E-0867-4DB2-BCA7D3B3239D}"/>
              </a:ext>
            </a:extLst>
          </p:cNvPr>
          <p:cNvGrpSpPr/>
          <p:nvPr/>
        </p:nvGrpSpPr>
        <p:grpSpPr>
          <a:xfrm>
            <a:off x="886077" y="3861253"/>
            <a:ext cx="2492991" cy="1711878"/>
            <a:chOff x="886077" y="3809412"/>
            <a:chExt cx="2492991" cy="1711878"/>
          </a:xfrm>
        </p:grpSpPr>
        <p:sp>
          <p:nvSpPr>
            <p:cNvPr id="49" name="文本框 48">
              <a:extLst>
                <a:ext uri="{FF2B5EF4-FFF2-40B4-BE49-F238E27FC236}">
                  <a16:creationId xmlns="" xmlns:a16="http://schemas.microsoft.com/office/drawing/2014/main" id="{8D02DCB4-DA01-2E58-8E33-97DCD9E23D72}"/>
                </a:ext>
              </a:extLst>
            </p:cNvPr>
            <p:cNvSpPr txBox="1"/>
            <p:nvPr/>
          </p:nvSpPr>
          <p:spPr>
            <a:xfrm>
              <a:off x="886077" y="5151958"/>
              <a:ext cx="2492991" cy="369332"/>
            </a:xfrm>
            <a:prstGeom prst="rect">
              <a:avLst/>
            </a:prstGeom>
            <a:noFill/>
          </p:spPr>
          <p:txBody>
            <a:bodyPr wrap="none" rtlCol="0">
              <a:spAutoFit/>
            </a:bodyPr>
            <a:lstStyle/>
            <a:p>
              <a:pPr algn="ctr"/>
              <a:r>
                <a:rPr lang="ja-JP" altLang="en-US" dirty="0" smtClean="0">
                  <a:solidFill>
                    <a:schemeClr val="accent2">
                      <a:lumMod val="60000"/>
                      <a:lumOff val="40000"/>
                    </a:schemeClr>
                  </a:solidFill>
                  <a:latin typeface="思源黑体 CN Bold" panose="020B0800000000000000" pitchFamily="34" charset="-122"/>
                  <a:ea typeface="思源黑体 CN Bold" panose="020B0800000000000000" pitchFamily="34" charset="-122"/>
                </a:rPr>
                <a:t>コンピュータコネクタ</a:t>
              </a:r>
              <a:endParaRPr lang="zh-CN" altLang="en-US"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pic>
          <p:nvPicPr>
            <p:cNvPr id="39" name="图片 38">
              <a:extLst>
                <a:ext uri="{FF2B5EF4-FFF2-40B4-BE49-F238E27FC236}">
                  <a16:creationId xmlns="" xmlns:a16="http://schemas.microsoft.com/office/drawing/2014/main" id="{9C39762D-F846-DB22-923F-6A225695E3A3}"/>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5754" t="1310" r="6115" b="10684"/>
            <a:stretch/>
          </p:blipFill>
          <p:spPr>
            <a:xfrm>
              <a:off x="1147914" y="3809412"/>
              <a:ext cx="1969319" cy="1311004"/>
            </a:xfrm>
            <a:prstGeom prst="rect">
              <a:avLst/>
            </a:prstGeom>
            <a:effectLst>
              <a:outerShdw blurRad="63500" dist="63500" dir="2700000" sx="101000" sy="101000" algn="tl" rotWithShape="0">
                <a:schemeClr val="bg2">
                  <a:lumMod val="50000"/>
                  <a:alpha val="40000"/>
                </a:schemeClr>
              </a:outerShdw>
            </a:effectLst>
          </p:spPr>
        </p:pic>
      </p:grpSp>
      <p:grpSp>
        <p:nvGrpSpPr>
          <p:cNvPr id="65" name="组合 64">
            <a:extLst>
              <a:ext uri="{FF2B5EF4-FFF2-40B4-BE49-F238E27FC236}">
                <a16:creationId xmlns="" xmlns:a16="http://schemas.microsoft.com/office/drawing/2014/main" id="{1D7353E9-E6BD-D910-F006-B4B5D8A499C9}"/>
              </a:ext>
            </a:extLst>
          </p:cNvPr>
          <p:cNvGrpSpPr/>
          <p:nvPr/>
        </p:nvGrpSpPr>
        <p:grpSpPr>
          <a:xfrm>
            <a:off x="3374390" y="4036364"/>
            <a:ext cx="1800494" cy="1536767"/>
            <a:chOff x="3470471" y="3984523"/>
            <a:chExt cx="1800494" cy="1536767"/>
          </a:xfrm>
        </p:grpSpPr>
        <p:sp>
          <p:nvSpPr>
            <p:cNvPr id="57" name="文本框 56">
              <a:extLst>
                <a:ext uri="{FF2B5EF4-FFF2-40B4-BE49-F238E27FC236}">
                  <a16:creationId xmlns="" xmlns:a16="http://schemas.microsoft.com/office/drawing/2014/main" id="{8A7312E6-DBCD-4E11-05B2-A8258891B543}"/>
                </a:ext>
              </a:extLst>
            </p:cNvPr>
            <p:cNvSpPr txBox="1"/>
            <p:nvPr/>
          </p:nvSpPr>
          <p:spPr>
            <a:xfrm>
              <a:off x="3470471" y="5151958"/>
              <a:ext cx="1800494" cy="369332"/>
            </a:xfrm>
            <a:prstGeom prst="rect">
              <a:avLst/>
            </a:prstGeom>
            <a:noFill/>
          </p:spPr>
          <p:txBody>
            <a:bodyPr wrap="none" rtlCol="0">
              <a:spAutoFit/>
            </a:bodyPr>
            <a:lstStyle/>
            <a:p>
              <a:pPr algn="ctr"/>
              <a:r>
                <a:rPr lang="ja-JP" altLang="en-US" dirty="0" smtClean="0">
                  <a:solidFill>
                    <a:schemeClr val="accent2">
                      <a:lumMod val="60000"/>
                      <a:lumOff val="40000"/>
                    </a:schemeClr>
                  </a:solidFill>
                  <a:latin typeface="思源黑体 CN Bold" panose="020B0800000000000000" pitchFamily="34" charset="-122"/>
                  <a:ea typeface="思源黑体 CN Bold" panose="020B0800000000000000" pitchFamily="34" charset="-122"/>
                </a:rPr>
                <a:t>自動車ハーネス</a:t>
              </a:r>
              <a:endParaRPr lang="zh-CN" altLang="en-US"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pic>
          <p:nvPicPr>
            <p:cNvPr id="64" name="图片 63">
              <a:extLst>
                <a:ext uri="{FF2B5EF4-FFF2-40B4-BE49-F238E27FC236}">
                  <a16:creationId xmlns="" xmlns:a16="http://schemas.microsoft.com/office/drawing/2014/main" id="{8553F59B-760B-B228-BAA3-653E78874D2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25713" y="3984523"/>
              <a:ext cx="1690014" cy="1125722"/>
            </a:xfrm>
            <a:prstGeom prst="rect">
              <a:avLst/>
            </a:prstGeom>
          </p:spPr>
        </p:pic>
      </p:grpSp>
      <p:grpSp>
        <p:nvGrpSpPr>
          <p:cNvPr id="4" name="组合 3">
            <a:extLst>
              <a:ext uri="{FF2B5EF4-FFF2-40B4-BE49-F238E27FC236}">
                <a16:creationId xmlns="" xmlns:a16="http://schemas.microsoft.com/office/drawing/2014/main" id="{3F85B3B6-656B-8736-B183-5AAD414435BE}"/>
              </a:ext>
            </a:extLst>
          </p:cNvPr>
          <p:cNvGrpSpPr/>
          <p:nvPr/>
        </p:nvGrpSpPr>
        <p:grpSpPr>
          <a:xfrm>
            <a:off x="3331383" y="1909262"/>
            <a:ext cx="1882394" cy="1600474"/>
            <a:chOff x="3393337" y="1604364"/>
            <a:chExt cx="1882394" cy="1600474"/>
          </a:xfrm>
        </p:grpSpPr>
        <p:pic>
          <p:nvPicPr>
            <p:cNvPr id="40" name="图片 39">
              <a:extLst>
                <a:ext uri="{FF2B5EF4-FFF2-40B4-BE49-F238E27FC236}">
                  <a16:creationId xmlns="" xmlns:a16="http://schemas.microsoft.com/office/drawing/2014/main" id="{B6BD38D2-543B-CB22-9ABA-8726C08CB16B}"/>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93337" y="1604364"/>
              <a:ext cx="1882394" cy="1253136"/>
            </a:xfrm>
            <a:prstGeom prst="rect">
              <a:avLst/>
            </a:prstGeom>
          </p:spPr>
        </p:pic>
        <p:sp>
          <p:nvSpPr>
            <p:cNvPr id="69" name="文本框 68">
              <a:extLst>
                <a:ext uri="{FF2B5EF4-FFF2-40B4-BE49-F238E27FC236}">
                  <a16:creationId xmlns="" xmlns:a16="http://schemas.microsoft.com/office/drawing/2014/main" id="{C15CEE30-8926-D8DF-B95B-4016AF9106EA}"/>
                </a:ext>
              </a:extLst>
            </p:cNvPr>
            <p:cNvSpPr txBox="1"/>
            <p:nvPr/>
          </p:nvSpPr>
          <p:spPr>
            <a:xfrm>
              <a:off x="3604574" y="2835506"/>
              <a:ext cx="1569660" cy="369332"/>
            </a:xfrm>
            <a:prstGeom prst="rect">
              <a:avLst/>
            </a:prstGeom>
            <a:noFill/>
          </p:spPr>
          <p:txBody>
            <a:bodyPr wrap="none" rtlCol="0">
              <a:spAutoFit/>
            </a:bodyPr>
            <a:lstStyle/>
            <a:p>
              <a:pPr algn="ctr"/>
              <a:r>
                <a:rPr lang="ja-JP" altLang="en-US" dirty="0" smtClean="0">
                  <a:solidFill>
                    <a:schemeClr val="accent2">
                      <a:lumMod val="60000"/>
                      <a:lumOff val="40000"/>
                    </a:schemeClr>
                  </a:solidFill>
                  <a:latin typeface="思源黑体 CN Bold" panose="020B0800000000000000" pitchFamily="34" charset="-122"/>
                  <a:ea typeface="思源黑体 CN Bold" panose="020B0800000000000000" pitchFamily="34" charset="-122"/>
                </a:rPr>
                <a:t>医療コネクタ</a:t>
              </a:r>
              <a:endParaRPr lang="zh-CN" altLang="en-US"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grpSp>
      <p:pic>
        <p:nvPicPr>
          <p:cNvPr id="72" name="图片 71">
            <a:extLst>
              <a:ext uri="{FF2B5EF4-FFF2-40B4-BE49-F238E27FC236}">
                <a16:creationId xmlns="" xmlns:a16="http://schemas.microsoft.com/office/drawing/2014/main" id="{874AB1E5-A4F0-7D7B-6937-6CD9DE7D7A4F}"/>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l="8038" t="2919" r="1905" b="14389"/>
          <a:stretch/>
        </p:blipFill>
        <p:spPr>
          <a:xfrm>
            <a:off x="7234724" y="1712610"/>
            <a:ext cx="1782150" cy="1090096"/>
          </a:xfrm>
          <a:prstGeom prst="rect">
            <a:avLst/>
          </a:prstGeom>
        </p:spPr>
      </p:pic>
      <p:pic>
        <p:nvPicPr>
          <p:cNvPr id="74" name="图片 73">
            <a:extLst>
              <a:ext uri="{FF2B5EF4-FFF2-40B4-BE49-F238E27FC236}">
                <a16:creationId xmlns="" xmlns:a16="http://schemas.microsoft.com/office/drawing/2014/main" id="{3371C830-85A9-CEDF-FE0A-BDB91AB9F00C}"/>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l="7628" t="16847" r="8038" b="22619"/>
          <a:stretch/>
        </p:blipFill>
        <p:spPr>
          <a:xfrm>
            <a:off x="7127763" y="3337980"/>
            <a:ext cx="1996073" cy="955176"/>
          </a:xfrm>
          <a:prstGeom prst="rect">
            <a:avLst/>
          </a:prstGeom>
        </p:spPr>
      </p:pic>
      <p:pic>
        <p:nvPicPr>
          <p:cNvPr id="76" name="图片 75">
            <a:extLst>
              <a:ext uri="{FF2B5EF4-FFF2-40B4-BE49-F238E27FC236}">
                <a16:creationId xmlns="" xmlns:a16="http://schemas.microsoft.com/office/drawing/2014/main" id="{BADBFBC1-2104-AE84-BE48-DBB4997E3DBB}"/>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l="1600" t="321" b="17684"/>
          <a:stretch/>
        </p:blipFill>
        <p:spPr>
          <a:xfrm>
            <a:off x="7155734" y="4828429"/>
            <a:ext cx="1940130" cy="1077785"/>
          </a:xfrm>
          <a:prstGeom prst="rect">
            <a:avLst/>
          </a:prstGeom>
        </p:spPr>
      </p:pic>
      <p:sp>
        <p:nvSpPr>
          <p:cNvPr id="79" name="文本框 78">
            <a:extLst>
              <a:ext uri="{FF2B5EF4-FFF2-40B4-BE49-F238E27FC236}">
                <a16:creationId xmlns="" xmlns:a16="http://schemas.microsoft.com/office/drawing/2014/main" id="{0399E019-21AE-5BEE-DEF4-48998ACCF01C}"/>
              </a:ext>
            </a:extLst>
          </p:cNvPr>
          <p:cNvSpPr txBox="1"/>
          <p:nvPr/>
        </p:nvSpPr>
        <p:spPr>
          <a:xfrm>
            <a:off x="8910909" y="2072992"/>
            <a:ext cx="2492990" cy="369332"/>
          </a:xfrm>
          <a:prstGeom prst="rect">
            <a:avLst/>
          </a:prstGeom>
          <a:noFill/>
        </p:spPr>
        <p:txBody>
          <a:bodyPr wrap="none" rtlCol="0">
            <a:spAutoFit/>
          </a:bodyPr>
          <a:lstStyle/>
          <a:p>
            <a:pPr algn="ctr"/>
            <a:r>
              <a:rPr lang="ja-JP" altLang="en-US" dirty="0" smtClean="0">
                <a:solidFill>
                  <a:schemeClr val="accent2">
                    <a:lumMod val="60000"/>
                    <a:lumOff val="40000"/>
                  </a:schemeClr>
                </a:solidFill>
                <a:latin typeface="思源黑体 CN Bold" panose="020B0800000000000000" pitchFamily="34" charset="-122"/>
                <a:ea typeface="思源黑体 CN Bold" panose="020B0800000000000000" pitchFamily="34" charset="-122"/>
              </a:rPr>
              <a:t>精密光ファイバー金型</a:t>
            </a:r>
            <a:endParaRPr lang="zh-CN" altLang="en-US"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sp>
        <p:nvSpPr>
          <p:cNvPr id="86" name="文本框 85">
            <a:extLst>
              <a:ext uri="{FF2B5EF4-FFF2-40B4-BE49-F238E27FC236}">
                <a16:creationId xmlns="" xmlns:a16="http://schemas.microsoft.com/office/drawing/2014/main" id="{3A2FC808-71C4-3B15-19B9-DD4FFF82E33F}"/>
              </a:ext>
            </a:extLst>
          </p:cNvPr>
          <p:cNvSpPr txBox="1"/>
          <p:nvPr/>
        </p:nvSpPr>
        <p:spPr>
          <a:xfrm>
            <a:off x="9372573" y="3630902"/>
            <a:ext cx="1569661" cy="369332"/>
          </a:xfrm>
          <a:prstGeom prst="rect">
            <a:avLst/>
          </a:prstGeom>
          <a:noFill/>
        </p:spPr>
        <p:txBody>
          <a:bodyPr wrap="none" rtlCol="0">
            <a:spAutoFit/>
          </a:bodyPr>
          <a:lstStyle/>
          <a:p>
            <a:pPr algn="ctr"/>
            <a:r>
              <a:rPr lang="ja-JP" altLang="en-US" dirty="0" smtClean="0">
                <a:solidFill>
                  <a:schemeClr val="accent2">
                    <a:lumMod val="60000"/>
                    <a:lumOff val="40000"/>
                  </a:schemeClr>
                </a:solidFill>
                <a:latin typeface="思源黑体 CN Bold" panose="020B0800000000000000" pitchFamily="34" charset="-122"/>
                <a:ea typeface="思源黑体 CN Bold" panose="020B0800000000000000" pitchFamily="34" charset="-122"/>
              </a:rPr>
              <a:t>精密医療金型</a:t>
            </a:r>
            <a:endParaRPr lang="zh-CN" altLang="en-US"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sp>
        <p:nvSpPr>
          <p:cNvPr id="89" name="文本框 88">
            <a:extLst>
              <a:ext uri="{FF2B5EF4-FFF2-40B4-BE49-F238E27FC236}">
                <a16:creationId xmlns="" xmlns:a16="http://schemas.microsoft.com/office/drawing/2014/main" id="{D10B0228-8D04-3C5A-4355-FCAE5632C454}"/>
              </a:ext>
            </a:extLst>
          </p:cNvPr>
          <p:cNvSpPr txBox="1"/>
          <p:nvPr/>
        </p:nvSpPr>
        <p:spPr>
          <a:xfrm>
            <a:off x="9141740" y="5182655"/>
            <a:ext cx="2031326" cy="369332"/>
          </a:xfrm>
          <a:prstGeom prst="rect">
            <a:avLst/>
          </a:prstGeom>
          <a:noFill/>
        </p:spPr>
        <p:txBody>
          <a:bodyPr wrap="none" rtlCol="0">
            <a:spAutoFit/>
          </a:bodyPr>
          <a:lstStyle/>
          <a:p>
            <a:pPr algn="ctr"/>
            <a:r>
              <a:rPr lang="ja-JP" altLang="en-US" dirty="0" smtClean="0">
                <a:solidFill>
                  <a:schemeClr val="accent2">
                    <a:lumMod val="60000"/>
                    <a:lumOff val="40000"/>
                  </a:schemeClr>
                </a:solidFill>
                <a:latin typeface="思源黑体 CN Bold" panose="020B0800000000000000" pitchFamily="34" charset="-122"/>
                <a:ea typeface="思源黑体 CN Bold" panose="020B0800000000000000" pitchFamily="34" charset="-122"/>
              </a:rPr>
              <a:t>精密コネクタ金型</a:t>
            </a:r>
            <a:endParaRPr lang="zh-CN" altLang="en-US"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sp>
        <p:nvSpPr>
          <p:cNvPr id="30" name="文本框 29">
            <a:extLst>
              <a:ext uri="{FF2B5EF4-FFF2-40B4-BE49-F238E27FC236}">
                <a16:creationId xmlns="" xmlns:a16="http://schemas.microsoft.com/office/drawing/2014/main" id="{0229E266-A790-3C91-6C7F-DAEF3721DE14}"/>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spTree>
    <p:extLst>
      <p:ext uri="{BB962C8B-B14F-4D97-AF65-F5344CB8AC3E}">
        <p14:creationId xmlns="" xmlns:p14="http://schemas.microsoft.com/office/powerpoint/2010/main" val="124199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圆角 66">
            <a:extLst>
              <a:ext uri="{FF2B5EF4-FFF2-40B4-BE49-F238E27FC236}">
                <a16:creationId xmlns="" xmlns:a16="http://schemas.microsoft.com/office/drawing/2014/main" id="{5999C184-05EE-59DC-D868-C3457D7FD38A}"/>
              </a:ext>
            </a:extLst>
          </p:cNvPr>
          <p:cNvSpPr/>
          <p:nvPr/>
        </p:nvSpPr>
        <p:spPr>
          <a:xfrm flipH="1">
            <a:off x="990600" y="3999990"/>
            <a:ext cx="10210802" cy="2195948"/>
          </a:xfrm>
          <a:prstGeom prst="roundRect">
            <a:avLst>
              <a:gd name="adj" fmla="val 4066"/>
            </a:avLst>
          </a:prstGeom>
          <a:solidFill>
            <a:schemeClr val="bg1"/>
          </a:solid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a:extLst>
              <a:ext uri="{FF2B5EF4-FFF2-40B4-BE49-F238E27FC236}">
                <a16:creationId xmlns="" xmlns:a16="http://schemas.microsoft.com/office/drawing/2014/main" id="{C9D5ECAB-323F-2F58-8A39-9D5DDCA27EA3}"/>
              </a:ext>
            </a:extLst>
          </p:cNvPr>
          <p:cNvSpPr txBox="1"/>
          <p:nvPr/>
        </p:nvSpPr>
        <p:spPr>
          <a:xfrm>
            <a:off x="1556380" y="4481481"/>
            <a:ext cx="1415772" cy="1232966"/>
          </a:xfrm>
          <a:prstGeom prst="rect">
            <a:avLst/>
          </a:prstGeom>
          <a:noFill/>
        </p:spPr>
        <p:txBody>
          <a:bodyPr wrap="none" rtlCol="0">
            <a:spAutoFit/>
          </a:bodyPr>
          <a:lstStyle/>
          <a:p>
            <a:pPr algn="ctr">
              <a:lnSpc>
                <a:spcPct val="120000"/>
              </a:lnSpc>
            </a:pPr>
            <a:r>
              <a:rPr lang="zh-CN" altLang="en-US" sz="3200" dirty="0">
                <a:solidFill>
                  <a:schemeClr val="accent2">
                    <a:lumMod val="60000"/>
                    <a:lumOff val="40000"/>
                  </a:schemeClr>
                </a:solidFill>
                <a:latin typeface="思源黑体 CN Bold" panose="020B0800000000000000" pitchFamily="34" charset="-122"/>
                <a:ea typeface="思源黑体 CN Bold" panose="020B0800000000000000" pitchFamily="34" charset="-122"/>
              </a:rPr>
              <a:t>材料メーカ</a:t>
            </a:r>
            <a:endParaRPr lang="en-US" altLang="zh-CN" sz="3200" dirty="0">
              <a:solidFill>
                <a:schemeClr val="accent2">
                  <a:lumMod val="60000"/>
                  <a:lumOff val="40000"/>
                </a:schemeClr>
              </a:solidFill>
              <a:latin typeface="思源黑体 CN Bold" panose="020B0800000000000000" pitchFamily="34" charset="-122"/>
              <a:ea typeface="思源黑体 CN Bold" panose="020B0800000000000000" pitchFamily="34" charset="-122"/>
            </a:endParaRPr>
          </a:p>
        </p:txBody>
      </p:sp>
      <p:cxnSp>
        <p:nvCxnSpPr>
          <p:cNvPr id="19" name="直接连接符 18">
            <a:extLst>
              <a:ext uri="{FF2B5EF4-FFF2-40B4-BE49-F238E27FC236}">
                <a16:creationId xmlns="" xmlns:a16="http://schemas.microsoft.com/office/drawing/2014/main" id="{FED54026-8A46-2EDD-F76A-A72C4FB6372C}"/>
              </a:ext>
            </a:extLst>
          </p:cNvPr>
          <p:cNvCxnSpPr>
            <a:cxnSpLocks/>
          </p:cNvCxnSpPr>
          <p:nvPr/>
        </p:nvCxnSpPr>
        <p:spPr>
          <a:xfrm>
            <a:off x="3280757" y="4395430"/>
            <a:ext cx="0" cy="1405069"/>
          </a:xfrm>
          <a:prstGeom prst="line">
            <a:avLst/>
          </a:prstGeom>
          <a:ln w="19050">
            <a:gradFill>
              <a:gsLst>
                <a:gs pos="0">
                  <a:schemeClr val="accent2">
                    <a:lumMod val="60000"/>
                    <a:lumOff val="40000"/>
                    <a:alpha val="0"/>
                  </a:schemeClr>
                </a:gs>
                <a:gs pos="50000">
                  <a:schemeClr val="accent2">
                    <a:lumMod val="60000"/>
                    <a:lumOff val="40000"/>
                  </a:schemeClr>
                </a:gs>
                <a:gs pos="100000">
                  <a:schemeClr val="accent2">
                    <a:lumMod val="60000"/>
                    <a:lumOff val="4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83" name="组合 82">
            <a:extLst>
              <a:ext uri="{FF2B5EF4-FFF2-40B4-BE49-F238E27FC236}">
                <a16:creationId xmlns="" xmlns:a16="http://schemas.microsoft.com/office/drawing/2014/main" id="{B9A11CFE-69E7-68DA-1E31-0A086AEFA6F1}"/>
              </a:ext>
            </a:extLst>
          </p:cNvPr>
          <p:cNvGrpSpPr/>
          <p:nvPr/>
        </p:nvGrpSpPr>
        <p:grpSpPr>
          <a:xfrm>
            <a:off x="6275902" y="5149719"/>
            <a:ext cx="1931344" cy="723022"/>
            <a:chOff x="6225768" y="3975526"/>
            <a:chExt cx="1568842" cy="587315"/>
          </a:xfrm>
        </p:grpSpPr>
        <p:sp>
          <p:nvSpPr>
            <p:cNvPr id="84" name="矩形: 圆角 83">
              <a:extLst>
                <a:ext uri="{FF2B5EF4-FFF2-40B4-BE49-F238E27FC236}">
                  <a16:creationId xmlns="" xmlns:a16="http://schemas.microsoft.com/office/drawing/2014/main" id="{B571A30F-8EA7-A408-4611-EC06B1EE7939}"/>
                </a:ext>
              </a:extLst>
            </p:cNvPr>
            <p:cNvSpPr/>
            <p:nvPr/>
          </p:nvSpPr>
          <p:spPr>
            <a:xfrm>
              <a:off x="6225768" y="3975526"/>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图片 84">
              <a:extLst>
                <a:ext uri="{FF2B5EF4-FFF2-40B4-BE49-F238E27FC236}">
                  <a16:creationId xmlns="" xmlns:a16="http://schemas.microsoft.com/office/drawing/2014/main" id="{719C7CED-F3C4-42A7-0A04-0EEADC47BA53}"/>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t="30293" b="34028"/>
            <a:stretch/>
          </p:blipFill>
          <p:spPr>
            <a:xfrm>
              <a:off x="6311305" y="4085315"/>
              <a:ext cx="1397767" cy="374026"/>
            </a:xfrm>
            <a:prstGeom prst="rect">
              <a:avLst/>
            </a:prstGeom>
          </p:spPr>
        </p:pic>
      </p:grpSp>
      <p:grpSp>
        <p:nvGrpSpPr>
          <p:cNvPr id="86" name="组合 85">
            <a:extLst>
              <a:ext uri="{FF2B5EF4-FFF2-40B4-BE49-F238E27FC236}">
                <a16:creationId xmlns="" xmlns:a16="http://schemas.microsoft.com/office/drawing/2014/main" id="{5150B42B-389D-0BE5-2EBB-BD7F279C73D7}"/>
              </a:ext>
            </a:extLst>
          </p:cNvPr>
          <p:cNvGrpSpPr/>
          <p:nvPr/>
        </p:nvGrpSpPr>
        <p:grpSpPr>
          <a:xfrm>
            <a:off x="8723579" y="5149719"/>
            <a:ext cx="1931341" cy="723021"/>
            <a:chOff x="6225768" y="5484210"/>
            <a:chExt cx="1568842" cy="587315"/>
          </a:xfrm>
        </p:grpSpPr>
        <p:sp>
          <p:nvSpPr>
            <p:cNvPr id="87" name="矩形: 圆角 86">
              <a:extLst>
                <a:ext uri="{FF2B5EF4-FFF2-40B4-BE49-F238E27FC236}">
                  <a16:creationId xmlns="" xmlns:a16="http://schemas.microsoft.com/office/drawing/2014/main" id="{273283C3-EB1F-DD50-94A7-6A51293C5AB7}"/>
                </a:ext>
              </a:extLst>
            </p:cNvPr>
            <p:cNvSpPr/>
            <p:nvPr/>
          </p:nvSpPr>
          <p:spPr>
            <a:xfrm>
              <a:off x="6225768" y="5484210"/>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图片 87">
              <a:extLst>
                <a:ext uri="{FF2B5EF4-FFF2-40B4-BE49-F238E27FC236}">
                  <a16:creationId xmlns="" xmlns:a16="http://schemas.microsoft.com/office/drawing/2014/main" id="{67C6A0A8-6BE6-8DF7-7AC2-90ED95ADD1F4}"/>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8054" t="11313" r="7149"/>
            <a:stretch/>
          </p:blipFill>
          <p:spPr>
            <a:xfrm>
              <a:off x="6325878" y="5538767"/>
              <a:ext cx="1383417" cy="436557"/>
            </a:xfrm>
            <a:prstGeom prst="rect">
              <a:avLst/>
            </a:prstGeom>
          </p:spPr>
        </p:pic>
      </p:grpSp>
      <p:grpSp>
        <p:nvGrpSpPr>
          <p:cNvPr id="89" name="组合 88">
            <a:extLst>
              <a:ext uri="{FF2B5EF4-FFF2-40B4-BE49-F238E27FC236}">
                <a16:creationId xmlns="" xmlns:a16="http://schemas.microsoft.com/office/drawing/2014/main" id="{DBE78FF5-8E77-DECE-43D2-C15720088166}"/>
              </a:ext>
            </a:extLst>
          </p:cNvPr>
          <p:cNvGrpSpPr/>
          <p:nvPr/>
        </p:nvGrpSpPr>
        <p:grpSpPr>
          <a:xfrm>
            <a:off x="6275902" y="4328548"/>
            <a:ext cx="1931346" cy="723022"/>
            <a:chOff x="4397390" y="5484212"/>
            <a:chExt cx="1568844" cy="587315"/>
          </a:xfrm>
        </p:grpSpPr>
        <p:sp>
          <p:nvSpPr>
            <p:cNvPr id="90" name="矩形: 圆角 89">
              <a:extLst>
                <a:ext uri="{FF2B5EF4-FFF2-40B4-BE49-F238E27FC236}">
                  <a16:creationId xmlns="" xmlns:a16="http://schemas.microsoft.com/office/drawing/2014/main" id="{A30711EC-650F-D769-5B4D-BFC89F60C688}"/>
                </a:ext>
              </a:extLst>
            </p:cNvPr>
            <p:cNvSpPr/>
            <p:nvPr/>
          </p:nvSpPr>
          <p:spPr>
            <a:xfrm>
              <a:off x="4397390" y="5484212"/>
              <a:ext cx="1568844"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 name="图片 90">
              <a:extLst>
                <a:ext uri="{FF2B5EF4-FFF2-40B4-BE49-F238E27FC236}">
                  <a16:creationId xmlns="" xmlns:a16="http://schemas.microsoft.com/office/drawing/2014/main" id="{55622415-334D-DE01-6519-6AD10EEDCA38}"/>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4370" b="2973"/>
            <a:stretch/>
          </p:blipFill>
          <p:spPr>
            <a:xfrm>
              <a:off x="4482928" y="5590856"/>
              <a:ext cx="1400102" cy="374026"/>
            </a:xfrm>
            <a:prstGeom prst="rect">
              <a:avLst/>
            </a:prstGeom>
          </p:spPr>
        </p:pic>
      </p:grpSp>
      <p:grpSp>
        <p:nvGrpSpPr>
          <p:cNvPr id="92" name="组合 91">
            <a:extLst>
              <a:ext uri="{FF2B5EF4-FFF2-40B4-BE49-F238E27FC236}">
                <a16:creationId xmlns="" xmlns:a16="http://schemas.microsoft.com/office/drawing/2014/main" id="{8A7AC68D-0B18-7ADE-E682-124B9AB01B49}"/>
              </a:ext>
            </a:extLst>
          </p:cNvPr>
          <p:cNvGrpSpPr/>
          <p:nvPr/>
        </p:nvGrpSpPr>
        <p:grpSpPr>
          <a:xfrm>
            <a:off x="3828225" y="4328548"/>
            <a:ext cx="1931344" cy="723022"/>
            <a:chOff x="4397390" y="3975526"/>
            <a:chExt cx="1568844" cy="587315"/>
          </a:xfrm>
        </p:grpSpPr>
        <p:sp>
          <p:nvSpPr>
            <p:cNvPr id="93" name="矩形: 圆角 92">
              <a:extLst>
                <a:ext uri="{FF2B5EF4-FFF2-40B4-BE49-F238E27FC236}">
                  <a16:creationId xmlns="" xmlns:a16="http://schemas.microsoft.com/office/drawing/2014/main" id="{B3C532AD-7E56-F74C-E1E2-80CDB7AC7495}"/>
                </a:ext>
              </a:extLst>
            </p:cNvPr>
            <p:cNvSpPr/>
            <p:nvPr/>
          </p:nvSpPr>
          <p:spPr>
            <a:xfrm>
              <a:off x="4397390" y="3975526"/>
              <a:ext cx="1568844"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4" name="图片 93">
              <a:extLst>
                <a:ext uri="{FF2B5EF4-FFF2-40B4-BE49-F238E27FC236}">
                  <a16:creationId xmlns="" xmlns:a16="http://schemas.microsoft.com/office/drawing/2014/main" id="{6527E658-A9E5-170F-4AD9-C91632A112C7}"/>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t="6489" r="8998" b="6592"/>
            <a:stretch/>
          </p:blipFill>
          <p:spPr>
            <a:xfrm>
              <a:off x="4756656" y="4037769"/>
              <a:ext cx="850310" cy="462828"/>
            </a:xfrm>
            <a:prstGeom prst="rect">
              <a:avLst/>
            </a:prstGeom>
          </p:spPr>
        </p:pic>
      </p:grpSp>
      <p:grpSp>
        <p:nvGrpSpPr>
          <p:cNvPr id="95" name="组合 94">
            <a:extLst>
              <a:ext uri="{FF2B5EF4-FFF2-40B4-BE49-F238E27FC236}">
                <a16:creationId xmlns="" xmlns:a16="http://schemas.microsoft.com/office/drawing/2014/main" id="{5450B2A3-76C0-3E28-DC57-898BE64AF689}"/>
              </a:ext>
            </a:extLst>
          </p:cNvPr>
          <p:cNvGrpSpPr/>
          <p:nvPr/>
        </p:nvGrpSpPr>
        <p:grpSpPr>
          <a:xfrm>
            <a:off x="3828225" y="5149720"/>
            <a:ext cx="1931343" cy="723021"/>
            <a:chOff x="4397390" y="4729868"/>
            <a:chExt cx="1568844" cy="587315"/>
          </a:xfrm>
        </p:grpSpPr>
        <p:sp>
          <p:nvSpPr>
            <p:cNvPr id="96" name="矩形: 圆角 95">
              <a:extLst>
                <a:ext uri="{FF2B5EF4-FFF2-40B4-BE49-F238E27FC236}">
                  <a16:creationId xmlns="" xmlns:a16="http://schemas.microsoft.com/office/drawing/2014/main" id="{C92AC764-24A0-6CAE-DEAA-276F11D0EB4F}"/>
                </a:ext>
              </a:extLst>
            </p:cNvPr>
            <p:cNvSpPr/>
            <p:nvPr/>
          </p:nvSpPr>
          <p:spPr>
            <a:xfrm>
              <a:off x="4397390" y="4729868"/>
              <a:ext cx="1568844"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7" name="图片 96">
              <a:extLst>
                <a:ext uri="{FF2B5EF4-FFF2-40B4-BE49-F238E27FC236}">
                  <a16:creationId xmlns="" xmlns:a16="http://schemas.microsoft.com/office/drawing/2014/main" id="{7FCC864A-0C62-3863-D45F-565E5414B4B4}"/>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t="6517" b="6517"/>
            <a:stretch/>
          </p:blipFill>
          <p:spPr>
            <a:xfrm>
              <a:off x="4555545" y="4853103"/>
              <a:ext cx="1252532" cy="335162"/>
            </a:xfrm>
            <a:prstGeom prst="rect">
              <a:avLst/>
            </a:prstGeom>
          </p:spPr>
        </p:pic>
      </p:grpSp>
      <p:grpSp>
        <p:nvGrpSpPr>
          <p:cNvPr id="98" name="组合 97">
            <a:extLst>
              <a:ext uri="{FF2B5EF4-FFF2-40B4-BE49-F238E27FC236}">
                <a16:creationId xmlns="" xmlns:a16="http://schemas.microsoft.com/office/drawing/2014/main" id="{743B0F5F-F888-E6A9-3069-18307B785DA3}"/>
              </a:ext>
            </a:extLst>
          </p:cNvPr>
          <p:cNvGrpSpPr/>
          <p:nvPr/>
        </p:nvGrpSpPr>
        <p:grpSpPr>
          <a:xfrm>
            <a:off x="8723581" y="4328548"/>
            <a:ext cx="1931341" cy="723021"/>
            <a:chOff x="6225768" y="4729868"/>
            <a:chExt cx="1568842" cy="587315"/>
          </a:xfrm>
        </p:grpSpPr>
        <p:sp>
          <p:nvSpPr>
            <p:cNvPr id="99" name="矩形: 圆角 98">
              <a:extLst>
                <a:ext uri="{FF2B5EF4-FFF2-40B4-BE49-F238E27FC236}">
                  <a16:creationId xmlns="" xmlns:a16="http://schemas.microsoft.com/office/drawing/2014/main" id="{5970F97B-E13D-EF61-2E55-6A2A55735146}"/>
                </a:ext>
              </a:extLst>
            </p:cNvPr>
            <p:cNvSpPr/>
            <p:nvPr/>
          </p:nvSpPr>
          <p:spPr>
            <a:xfrm>
              <a:off x="6225768" y="4729868"/>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0" name="图片 99">
              <a:extLst>
                <a:ext uri="{FF2B5EF4-FFF2-40B4-BE49-F238E27FC236}">
                  <a16:creationId xmlns="" xmlns:a16="http://schemas.microsoft.com/office/drawing/2014/main" id="{5B4A8E48-5DE1-EAE9-1840-B8419D1126DA}"/>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t="28771" b="28771"/>
            <a:stretch/>
          </p:blipFill>
          <p:spPr>
            <a:xfrm>
              <a:off x="6505237" y="4862738"/>
              <a:ext cx="1009902" cy="321574"/>
            </a:xfrm>
            <a:prstGeom prst="rect">
              <a:avLst/>
            </a:prstGeom>
          </p:spPr>
        </p:pic>
      </p:grpSp>
      <p:sp>
        <p:nvSpPr>
          <p:cNvPr id="31" name="矩形: 圆角 30">
            <a:extLst>
              <a:ext uri="{FF2B5EF4-FFF2-40B4-BE49-F238E27FC236}">
                <a16:creationId xmlns="" xmlns:a16="http://schemas.microsoft.com/office/drawing/2014/main" id="{0615B374-2D10-FEA9-BA04-2D3E08F7E017}"/>
              </a:ext>
            </a:extLst>
          </p:cNvPr>
          <p:cNvSpPr/>
          <p:nvPr/>
        </p:nvSpPr>
        <p:spPr>
          <a:xfrm flipH="1">
            <a:off x="1007378" y="1439736"/>
            <a:ext cx="10210802" cy="2195948"/>
          </a:xfrm>
          <a:prstGeom prst="roundRect">
            <a:avLst>
              <a:gd name="adj" fmla="val 4066"/>
            </a:avLst>
          </a:prstGeom>
          <a:solidFill>
            <a:schemeClr val="bg1"/>
          </a:solidFill>
          <a:ln>
            <a:noFill/>
          </a:ln>
          <a:effectLst>
            <a:outerShdw blurRad="444500" sx="102000" sy="102000" algn="ctr" rotWithShape="0">
              <a:schemeClr val="accent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 xmlns:a16="http://schemas.microsoft.com/office/drawing/2014/main" id="{1DDC88A8-03FF-83BD-0F84-858EF270DBC2}"/>
              </a:ext>
            </a:extLst>
          </p:cNvPr>
          <p:cNvSpPr txBox="1"/>
          <p:nvPr/>
        </p:nvSpPr>
        <p:spPr>
          <a:xfrm>
            <a:off x="1098958" y="1921227"/>
            <a:ext cx="2172748" cy="683264"/>
          </a:xfrm>
          <a:prstGeom prst="rect">
            <a:avLst/>
          </a:prstGeom>
          <a:noFill/>
        </p:spPr>
        <p:txBody>
          <a:bodyPr wrap="square" rtlCol="0">
            <a:spAutoFit/>
          </a:bodyPr>
          <a:lstStyle>
            <a:defPPr>
              <a:defRPr lang="zh-CN"/>
            </a:defPPr>
            <a:lvl1pPr algn="ctr">
              <a:lnSpc>
                <a:spcPct val="120000"/>
              </a:lnSpc>
              <a:defRPr sz="3200">
                <a:solidFill>
                  <a:schemeClr val="accent2">
                    <a:lumMod val="60000"/>
                    <a:lumOff val="40000"/>
                  </a:schemeClr>
                </a:solidFill>
                <a:latin typeface="思源黑体 CN Bold" panose="020B0800000000000000" pitchFamily="34" charset="-122"/>
                <a:ea typeface="思源黑体 CN Bold" panose="020B0800000000000000" pitchFamily="34" charset="-122"/>
              </a:defRPr>
            </a:lvl1pPr>
          </a:lstStyle>
          <a:p>
            <a:r>
              <a:rPr lang="zh-CN" altLang="en-US" dirty="0"/>
              <a:t>お客</a:t>
            </a:r>
            <a:r>
              <a:rPr lang="zh-CN" altLang="en-US" dirty="0" smtClean="0"/>
              <a:t>様</a:t>
            </a:r>
            <a:r>
              <a:rPr lang="ja-JP" altLang="en-US" dirty="0" smtClean="0"/>
              <a:t>へ</a:t>
            </a:r>
            <a:endParaRPr lang="en-US" altLang="zh-CN" dirty="0"/>
          </a:p>
        </p:txBody>
      </p:sp>
      <p:cxnSp>
        <p:nvCxnSpPr>
          <p:cNvPr id="33" name="直接连接符 32">
            <a:extLst>
              <a:ext uri="{FF2B5EF4-FFF2-40B4-BE49-F238E27FC236}">
                <a16:creationId xmlns="" xmlns:a16="http://schemas.microsoft.com/office/drawing/2014/main" id="{F1CBE639-CD19-3693-1976-941346AE7929}"/>
              </a:ext>
            </a:extLst>
          </p:cNvPr>
          <p:cNvCxnSpPr>
            <a:cxnSpLocks/>
          </p:cNvCxnSpPr>
          <p:nvPr/>
        </p:nvCxnSpPr>
        <p:spPr>
          <a:xfrm>
            <a:off x="3280757" y="1835176"/>
            <a:ext cx="0" cy="1405069"/>
          </a:xfrm>
          <a:prstGeom prst="line">
            <a:avLst/>
          </a:prstGeom>
          <a:ln w="19050">
            <a:gradFill>
              <a:gsLst>
                <a:gs pos="0">
                  <a:schemeClr val="accent2">
                    <a:lumMod val="60000"/>
                    <a:lumOff val="40000"/>
                    <a:alpha val="0"/>
                  </a:schemeClr>
                </a:gs>
                <a:gs pos="50000">
                  <a:schemeClr val="accent2">
                    <a:lumMod val="60000"/>
                    <a:lumOff val="40000"/>
                  </a:schemeClr>
                </a:gs>
                <a:gs pos="100000">
                  <a:schemeClr val="accent2">
                    <a:lumMod val="60000"/>
                    <a:lumOff val="4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 xmlns:a16="http://schemas.microsoft.com/office/drawing/2014/main" id="{79F9FE84-A477-22FA-4BF9-7504E9503A5E}"/>
              </a:ext>
            </a:extLst>
          </p:cNvPr>
          <p:cNvGrpSpPr/>
          <p:nvPr/>
        </p:nvGrpSpPr>
        <p:grpSpPr>
          <a:xfrm>
            <a:off x="6275900" y="2579856"/>
            <a:ext cx="1931339" cy="723020"/>
            <a:chOff x="6471224" y="4892034"/>
            <a:chExt cx="1568842" cy="587315"/>
          </a:xfrm>
        </p:grpSpPr>
        <p:sp>
          <p:nvSpPr>
            <p:cNvPr id="50" name="矩形: 圆角 49">
              <a:extLst>
                <a:ext uri="{FF2B5EF4-FFF2-40B4-BE49-F238E27FC236}">
                  <a16:creationId xmlns="" xmlns:a16="http://schemas.microsoft.com/office/drawing/2014/main" id="{87D56C04-468A-9D15-FF7F-713239167894}"/>
                </a:ext>
              </a:extLst>
            </p:cNvPr>
            <p:cNvSpPr/>
            <p:nvPr/>
          </p:nvSpPr>
          <p:spPr>
            <a:xfrm>
              <a:off x="6471224" y="4892034"/>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a:extLst>
                <a:ext uri="{FF2B5EF4-FFF2-40B4-BE49-F238E27FC236}">
                  <a16:creationId xmlns="" xmlns:a16="http://schemas.microsoft.com/office/drawing/2014/main" id="{765217FE-65DB-202D-D376-47F486375C23}"/>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l="13040" t="30757" r="10536" b="37697"/>
            <a:stretch/>
          </p:blipFill>
          <p:spPr>
            <a:xfrm>
              <a:off x="6593071" y="5019604"/>
              <a:ext cx="1325149" cy="332174"/>
            </a:xfrm>
            <a:prstGeom prst="rect">
              <a:avLst/>
            </a:prstGeom>
          </p:spPr>
        </p:pic>
      </p:grpSp>
      <p:grpSp>
        <p:nvGrpSpPr>
          <p:cNvPr id="38" name="组合 37">
            <a:extLst>
              <a:ext uri="{FF2B5EF4-FFF2-40B4-BE49-F238E27FC236}">
                <a16:creationId xmlns="" xmlns:a16="http://schemas.microsoft.com/office/drawing/2014/main" id="{A62C7445-5EC5-4B22-7547-476A768B03BE}"/>
              </a:ext>
            </a:extLst>
          </p:cNvPr>
          <p:cNvGrpSpPr/>
          <p:nvPr/>
        </p:nvGrpSpPr>
        <p:grpSpPr>
          <a:xfrm>
            <a:off x="6275901" y="1773232"/>
            <a:ext cx="1931341" cy="723021"/>
            <a:chOff x="8779184" y="4352697"/>
            <a:chExt cx="1568842" cy="587315"/>
          </a:xfrm>
        </p:grpSpPr>
        <p:sp>
          <p:nvSpPr>
            <p:cNvPr id="42" name="矩形: 圆角 41">
              <a:extLst>
                <a:ext uri="{FF2B5EF4-FFF2-40B4-BE49-F238E27FC236}">
                  <a16:creationId xmlns="" xmlns:a16="http://schemas.microsoft.com/office/drawing/2014/main" id="{ADA9392E-9AA4-A347-1446-4FE6500E23D0}"/>
                </a:ext>
              </a:extLst>
            </p:cNvPr>
            <p:cNvSpPr/>
            <p:nvPr/>
          </p:nvSpPr>
          <p:spPr>
            <a:xfrm>
              <a:off x="8779184" y="4352697"/>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a:extLst>
                <a:ext uri="{FF2B5EF4-FFF2-40B4-BE49-F238E27FC236}">
                  <a16:creationId xmlns="" xmlns:a16="http://schemas.microsoft.com/office/drawing/2014/main" id="{C8F85DA2-CEE1-4A82-BA0E-3541357503F6}"/>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l="8152" t="42213" r="7946" b="40042"/>
            <a:stretch/>
          </p:blipFill>
          <p:spPr>
            <a:xfrm>
              <a:off x="8864722" y="4529874"/>
              <a:ext cx="1397767" cy="232961"/>
            </a:xfrm>
            <a:prstGeom prst="rect">
              <a:avLst/>
            </a:prstGeom>
          </p:spPr>
        </p:pic>
      </p:grpSp>
      <p:sp>
        <p:nvSpPr>
          <p:cNvPr id="12" name="文本框 11">
            <a:extLst>
              <a:ext uri="{FF2B5EF4-FFF2-40B4-BE49-F238E27FC236}">
                <a16:creationId xmlns="" xmlns:a16="http://schemas.microsoft.com/office/drawing/2014/main" id="{6FC41D1E-B91B-76AE-F2E0-3A84A662E83F}"/>
              </a:ext>
            </a:extLst>
          </p:cNvPr>
          <p:cNvSpPr txBox="1"/>
          <p:nvPr/>
        </p:nvSpPr>
        <p:spPr>
          <a:xfrm>
            <a:off x="669472" y="330327"/>
            <a:ext cx="4493538" cy="830997"/>
          </a:xfrm>
          <a:prstGeom prst="rect">
            <a:avLst/>
          </a:prstGeom>
          <a:noFill/>
        </p:spPr>
        <p:txBody>
          <a:bodyPr wrap="none" rtlCol="0">
            <a:spAutoFit/>
          </a:bodyPr>
          <a:lstStyle/>
          <a:p>
            <a:r>
              <a:rPr lang="zh-CN" altLang="en-US" sz="4800" dirty="0">
                <a:solidFill>
                  <a:srgbClr val="1D52A1"/>
                </a:solidFill>
                <a:latin typeface="庞门正道标题体" panose="02010600030101010101" pitchFamily="2" charset="-122"/>
                <a:ea typeface="庞门正道标题体" panose="02010600030101010101" pitchFamily="2" charset="-122"/>
              </a:rPr>
              <a:t>合作パートナ</a:t>
            </a:r>
            <a:r>
              <a:rPr lang="zh-CN" altLang="en-US" sz="4800" dirty="0" smtClean="0">
                <a:solidFill>
                  <a:srgbClr val="1D52A1"/>
                </a:solidFill>
                <a:latin typeface="庞门正道标题体" panose="02010600030101010101" pitchFamily="2" charset="-122"/>
                <a:ea typeface="庞门正道标题体" panose="02010600030101010101" pitchFamily="2" charset="-122"/>
              </a:rPr>
              <a:t>ー</a:t>
            </a:r>
            <a:endParaRPr lang="zh-CN" altLang="en-US" sz="4800" dirty="0">
              <a:solidFill>
                <a:srgbClr val="1D52A1"/>
              </a:solidFill>
              <a:latin typeface="庞门正道标题体" panose="02010600030101010101" pitchFamily="2" charset="-122"/>
              <a:ea typeface="庞门正道标题体" panose="02010600030101010101" pitchFamily="2" charset="-122"/>
            </a:endParaRPr>
          </a:p>
        </p:txBody>
      </p:sp>
      <p:sp>
        <p:nvSpPr>
          <p:cNvPr id="16" name="任意多边形: 形状 15">
            <a:extLst>
              <a:ext uri="{FF2B5EF4-FFF2-40B4-BE49-F238E27FC236}">
                <a16:creationId xmlns="" xmlns:a16="http://schemas.microsoft.com/office/drawing/2014/main" id="{B2373355-6A42-F8D5-AC19-B6665BF2DC1C}"/>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 xmlns:a16="http://schemas.microsoft.com/office/drawing/2014/main" id="{9811213E-CDC6-CE2D-CE1B-1405C46E1F75}"/>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 xmlns:a16="http://schemas.microsoft.com/office/drawing/2014/main" id="{4423D679-E867-52BC-00C0-D947BAF56414}"/>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grpSp>
        <p:nvGrpSpPr>
          <p:cNvPr id="35" name="组合 34">
            <a:extLst>
              <a:ext uri="{FF2B5EF4-FFF2-40B4-BE49-F238E27FC236}">
                <a16:creationId xmlns="" xmlns:a16="http://schemas.microsoft.com/office/drawing/2014/main" id="{D1EDE961-D6CE-9DF7-DCA5-23941A4C7E3D}"/>
              </a:ext>
            </a:extLst>
          </p:cNvPr>
          <p:cNvGrpSpPr/>
          <p:nvPr/>
        </p:nvGrpSpPr>
        <p:grpSpPr>
          <a:xfrm>
            <a:off x="3824474" y="2579856"/>
            <a:ext cx="1931339" cy="723020"/>
            <a:chOff x="6469955" y="5761330"/>
            <a:chExt cx="1568842" cy="587315"/>
          </a:xfrm>
        </p:grpSpPr>
        <p:sp>
          <p:nvSpPr>
            <p:cNvPr id="48" name="矩形: 圆角 47">
              <a:extLst>
                <a:ext uri="{FF2B5EF4-FFF2-40B4-BE49-F238E27FC236}">
                  <a16:creationId xmlns="" xmlns:a16="http://schemas.microsoft.com/office/drawing/2014/main" id="{27F41FBE-4AF3-0F41-6C1B-CBA5699688FD}"/>
                </a:ext>
              </a:extLst>
            </p:cNvPr>
            <p:cNvSpPr/>
            <p:nvPr/>
          </p:nvSpPr>
          <p:spPr>
            <a:xfrm>
              <a:off x="6469955" y="5761330"/>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a:extLst>
                <a:ext uri="{FF2B5EF4-FFF2-40B4-BE49-F238E27FC236}">
                  <a16:creationId xmlns="" xmlns:a16="http://schemas.microsoft.com/office/drawing/2014/main" id="{663C1F23-2DD4-2760-7933-1D2B0968AA86}"/>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6591802" y="5870486"/>
              <a:ext cx="1325149" cy="369003"/>
            </a:xfrm>
            <a:prstGeom prst="rect">
              <a:avLst/>
            </a:prstGeom>
          </p:spPr>
        </p:pic>
      </p:grpSp>
      <p:grpSp>
        <p:nvGrpSpPr>
          <p:cNvPr id="53" name="组合 52">
            <a:extLst>
              <a:ext uri="{FF2B5EF4-FFF2-40B4-BE49-F238E27FC236}">
                <a16:creationId xmlns="" xmlns:a16="http://schemas.microsoft.com/office/drawing/2014/main" id="{846C645E-09CB-DC6D-DA95-327B79FB3F62}"/>
              </a:ext>
            </a:extLst>
          </p:cNvPr>
          <p:cNvGrpSpPr/>
          <p:nvPr/>
        </p:nvGrpSpPr>
        <p:grpSpPr>
          <a:xfrm>
            <a:off x="8723801" y="1773233"/>
            <a:ext cx="1931339" cy="723020"/>
            <a:chOff x="4958705" y="4993955"/>
            <a:chExt cx="1568842" cy="587315"/>
          </a:xfrm>
        </p:grpSpPr>
        <p:sp>
          <p:nvSpPr>
            <p:cNvPr id="54" name="矩形: 圆角 53">
              <a:extLst>
                <a:ext uri="{FF2B5EF4-FFF2-40B4-BE49-F238E27FC236}">
                  <a16:creationId xmlns="" xmlns:a16="http://schemas.microsoft.com/office/drawing/2014/main" id="{10823283-A3F8-BE8B-39B5-A716FD798C88}"/>
                </a:ext>
              </a:extLst>
            </p:cNvPr>
            <p:cNvSpPr/>
            <p:nvPr/>
          </p:nvSpPr>
          <p:spPr>
            <a:xfrm>
              <a:off x="4958705" y="4993955"/>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a:extLst>
                <a:ext uri="{FF2B5EF4-FFF2-40B4-BE49-F238E27FC236}">
                  <a16:creationId xmlns="" xmlns:a16="http://schemas.microsoft.com/office/drawing/2014/main" id="{4AE4BD85-9F5C-A816-9BAC-8A10976261E2}"/>
                </a:ext>
              </a:extLst>
            </p:cNvPr>
            <p:cNvPicPr>
              <a:picLocks noChangeAspect="1"/>
            </p:cNvPicPr>
            <p:nvPr/>
          </p:nvPicPr>
          <p:blipFill rotWithShape="1">
            <a:blip r:embed="rId11" cstate="print">
              <a:extLst>
                <a:ext uri="{28A0092B-C50C-407E-A947-70E740481C1C}">
                  <a14:useLocalDpi xmlns="" xmlns:a14="http://schemas.microsoft.com/office/drawing/2010/main" val="0"/>
                </a:ext>
              </a:extLst>
            </a:blip>
            <a:srcRect t="32924" b="29435"/>
            <a:stretch/>
          </p:blipFill>
          <p:spPr>
            <a:xfrm>
              <a:off x="5227019" y="5093344"/>
              <a:ext cx="1032213" cy="388537"/>
            </a:xfrm>
            <a:prstGeom prst="rect">
              <a:avLst/>
            </a:prstGeom>
          </p:spPr>
        </p:pic>
      </p:grpSp>
      <p:grpSp>
        <p:nvGrpSpPr>
          <p:cNvPr id="56" name="组合 55">
            <a:extLst>
              <a:ext uri="{FF2B5EF4-FFF2-40B4-BE49-F238E27FC236}">
                <a16:creationId xmlns="" xmlns:a16="http://schemas.microsoft.com/office/drawing/2014/main" id="{B1E3F46A-2E81-4D0F-CE19-B63841B4A0CE}"/>
              </a:ext>
            </a:extLst>
          </p:cNvPr>
          <p:cNvGrpSpPr/>
          <p:nvPr/>
        </p:nvGrpSpPr>
        <p:grpSpPr>
          <a:xfrm>
            <a:off x="3824474" y="1773232"/>
            <a:ext cx="1931341" cy="723021"/>
            <a:chOff x="10153529" y="4222110"/>
            <a:chExt cx="1568842" cy="587315"/>
          </a:xfrm>
        </p:grpSpPr>
        <p:sp>
          <p:nvSpPr>
            <p:cNvPr id="57" name="矩形: 圆角 56">
              <a:extLst>
                <a:ext uri="{FF2B5EF4-FFF2-40B4-BE49-F238E27FC236}">
                  <a16:creationId xmlns="" xmlns:a16="http://schemas.microsoft.com/office/drawing/2014/main" id="{C14D0D9C-1AB9-ADCB-FE2E-615E87F91667}"/>
                </a:ext>
              </a:extLst>
            </p:cNvPr>
            <p:cNvSpPr/>
            <p:nvPr/>
          </p:nvSpPr>
          <p:spPr>
            <a:xfrm>
              <a:off x="10153529" y="4222110"/>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a:extLst>
                <a:ext uri="{FF2B5EF4-FFF2-40B4-BE49-F238E27FC236}">
                  <a16:creationId xmlns="" xmlns:a16="http://schemas.microsoft.com/office/drawing/2014/main" id="{B6FAA8BF-0328-DB19-2594-FFA577A22E8D}"/>
                </a:ext>
              </a:extLst>
            </p:cNvPr>
            <p:cNvPicPr>
              <a:picLocks noChangeAspect="1"/>
            </p:cNvPicPr>
            <p:nvPr/>
          </p:nvPicPr>
          <p:blipFill rotWithShape="1">
            <a:blip r:embed="rId12" cstate="print">
              <a:extLst>
                <a:ext uri="{28A0092B-C50C-407E-A947-70E740481C1C}">
                  <a14:useLocalDpi xmlns="" xmlns:a14="http://schemas.microsoft.com/office/drawing/2010/main" val="0"/>
                </a:ext>
              </a:extLst>
            </a:blip>
            <a:srcRect t="5334" b="15333"/>
            <a:stretch/>
          </p:blipFill>
          <p:spPr>
            <a:xfrm>
              <a:off x="10646252" y="4284353"/>
              <a:ext cx="583397" cy="462828"/>
            </a:xfrm>
            <a:prstGeom prst="rect">
              <a:avLst/>
            </a:prstGeom>
          </p:spPr>
        </p:pic>
      </p:grpSp>
      <p:grpSp>
        <p:nvGrpSpPr>
          <p:cNvPr id="5" name="组合 4">
            <a:extLst>
              <a:ext uri="{FF2B5EF4-FFF2-40B4-BE49-F238E27FC236}">
                <a16:creationId xmlns="" xmlns:a16="http://schemas.microsoft.com/office/drawing/2014/main" id="{2951A8D6-FD21-7A35-496E-090873D1DC42}"/>
              </a:ext>
            </a:extLst>
          </p:cNvPr>
          <p:cNvGrpSpPr/>
          <p:nvPr/>
        </p:nvGrpSpPr>
        <p:grpSpPr>
          <a:xfrm>
            <a:off x="8723578" y="2579854"/>
            <a:ext cx="1931341" cy="723021"/>
            <a:chOff x="7808780" y="1945627"/>
            <a:chExt cx="1568842" cy="587315"/>
          </a:xfrm>
        </p:grpSpPr>
        <p:sp>
          <p:nvSpPr>
            <p:cNvPr id="6" name="矩形: 圆角 5">
              <a:extLst>
                <a:ext uri="{FF2B5EF4-FFF2-40B4-BE49-F238E27FC236}">
                  <a16:creationId xmlns="" xmlns:a16="http://schemas.microsoft.com/office/drawing/2014/main" id="{D9D5D22C-774B-AF35-BED6-6A1B83024E1E}"/>
                </a:ext>
              </a:extLst>
            </p:cNvPr>
            <p:cNvSpPr/>
            <p:nvPr/>
          </p:nvSpPr>
          <p:spPr>
            <a:xfrm>
              <a:off x="7808780" y="1945627"/>
              <a:ext cx="1568842" cy="587315"/>
            </a:xfrm>
            <a:prstGeom prst="roundRect">
              <a:avLst>
                <a:gd name="adj" fmla="val 15636"/>
              </a:avLst>
            </a:prstGeom>
            <a:solidFill>
              <a:schemeClr val="bg1"/>
            </a:solidFill>
            <a:ln>
              <a:gradFill flip="none" rotWithShape="1">
                <a:gsLst>
                  <a:gs pos="0">
                    <a:schemeClr val="accent2">
                      <a:lumMod val="20000"/>
                      <a:lumOff val="80000"/>
                    </a:schemeClr>
                  </a:gs>
                  <a:gs pos="100000">
                    <a:schemeClr val="accent2">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 xmlns:a16="http://schemas.microsoft.com/office/drawing/2014/main" id="{3C2A174C-84B0-D1EA-D9A1-0ED8FF0CD6F4}"/>
                </a:ext>
              </a:extLst>
            </p:cNvPr>
            <p:cNvPicPr>
              <a:picLocks noChangeAspect="1"/>
            </p:cNvPicPr>
            <p:nvPr/>
          </p:nvPicPr>
          <p:blipFill rotWithShape="1">
            <a:blip r:embed="rId13" cstate="print">
              <a:extLst>
                <a:ext uri="{28A0092B-C50C-407E-A947-70E740481C1C}">
                  <a14:useLocalDpi xmlns="" xmlns:a14="http://schemas.microsoft.com/office/drawing/2010/main" val="0"/>
                </a:ext>
              </a:extLst>
            </a:blip>
            <a:srcRect l="19777" t="25141" r="22759" b="27331"/>
            <a:stretch/>
          </p:blipFill>
          <p:spPr>
            <a:xfrm>
              <a:off x="7930627" y="2026625"/>
              <a:ext cx="1325149" cy="425318"/>
            </a:xfrm>
            <a:prstGeom prst="rect">
              <a:avLst/>
            </a:prstGeom>
          </p:spPr>
        </p:pic>
      </p:grpSp>
    </p:spTree>
    <p:extLst>
      <p:ext uri="{BB962C8B-B14F-4D97-AF65-F5344CB8AC3E}">
        <p14:creationId xmlns="" xmlns:p14="http://schemas.microsoft.com/office/powerpoint/2010/main" val="381191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B493565-8513-B81D-2555-3207BBA5E3D2}"/>
              </a:ext>
            </a:extLst>
          </p:cNvPr>
          <p:cNvPicPr>
            <a:picLocks noChangeAspect="1"/>
          </p:cNvPicPr>
          <p:nvPr/>
        </p:nvPicPr>
        <p:blipFill rotWithShape="1">
          <a:blip r:embed="rId2" cstate="print"/>
          <a:srcRect l="18504" t="14131" r="6340" b="24718"/>
          <a:stretch/>
        </p:blipFill>
        <p:spPr>
          <a:xfrm>
            <a:off x="669472" y="1341438"/>
            <a:ext cx="10853056" cy="4967287"/>
          </a:xfrm>
          <a:prstGeom prst="rect">
            <a:avLst/>
          </a:prstGeom>
        </p:spPr>
      </p:pic>
      <p:sp>
        <p:nvSpPr>
          <p:cNvPr id="4" name="矩形 3">
            <a:extLst>
              <a:ext uri="{FF2B5EF4-FFF2-40B4-BE49-F238E27FC236}">
                <a16:creationId xmlns="" xmlns:a16="http://schemas.microsoft.com/office/drawing/2014/main" id="{476C6AAA-F88A-23B6-A780-42993F73554F}"/>
              </a:ext>
            </a:extLst>
          </p:cNvPr>
          <p:cNvSpPr/>
          <p:nvPr/>
        </p:nvSpPr>
        <p:spPr>
          <a:xfrm>
            <a:off x="661081" y="1324660"/>
            <a:ext cx="10863716" cy="4967287"/>
          </a:xfrm>
          <a:prstGeom prst="rect">
            <a:avLst/>
          </a:prstGeom>
          <a:gradFill>
            <a:gsLst>
              <a:gs pos="42000">
                <a:schemeClr val="bg1"/>
              </a:gs>
              <a:gs pos="81000">
                <a:schemeClr val="bg1">
                  <a:alpha val="0"/>
                </a:schemeClr>
              </a:gs>
            </a:gsLst>
            <a:lin ang="0" scaled="0"/>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 xmlns:a16="http://schemas.microsoft.com/office/drawing/2014/main" id="{6FC41D1E-B91B-76AE-F2E0-3A84A662E83F}"/>
              </a:ext>
            </a:extLst>
          </p:cNvPr>
          <p:cNvSpPr txBox="1"/>
          <p:nvPr/>
        </p:nvSpPr>
        <p:spPr>
          <a:xfrm>
            <a:off x="669472" y="330327"/>
            <a:ext cx="2448106" cy="830997"/>
          </a:xfrm>
          <a:prstGeom prst="rect">
            <a:avLst/>
          </a:prstGeom>
          <a:noFill/>
        </p:spPr>
        <p:txBody>
          <a:bodyPr wrap="none" rtlCol="0">
            <a:spAutoFit/>
          </a:bodyPr>
          <a:lstStyle/>
          <a:p>
            <a:r>
              <a:rPr lang="zh-CN" altLang="en-US" sz="4800">
                <a:solidFill>
                  <a:srgbClr val="1D52A1"/>
                </a:solidFill>
                <a:latin typeface="庞门正道标题体" panose="02010600030101010101" pitchFamily="2" charset="-122"/>
                <a:ea typeface="庞门正道标题体" panose="02010600030101010101" pitchFamily="2" charset="-122"/>
              </a:rPr>
              <a:t>問い合わせ</a:t>
            </a:r>
          </a:p>
        </p:txBody>
      </p:sp>
      <p:sp>
        <p:nvSpPr>
          <p:cNvPr id="16" name="任意多边形: 形状 15">
            <a:extLst>
              <a:ext uri="{FF2B5EF4-FFF2-40B4-BE49-F238E27FC236}">
                <a16:creationId xmlns="" xmlns:a16="http://schemas.microsoft.com/office/drawing/2014/main" id="{B2373355-6A42-F8D5-AC19-B6665BF2DC1C}"/>
              </a:ext>
            </a:extLst>
          </p:cNvPr>
          <p:cNvSpPr/>
          <p:nvPr/>
        </p:nvSpPr>
        <p:spPr>
          <a:xfrm>
            <a:off x="0" y="6692900"/>
            <a:ext cx="3383172" cy="165100"/>
          </a:xfrm>
          <a:custGeom>
            <a:avLst/>
            <a:gdLst>
              <a:gd name="connsiteX0" fmla="*/ 0 w 3383172"/>
              <a:gd name="connsiteY0" fmla="*/ 0 h 165100"/>
              <a:gd name="connsiteX1" fmla="*/ 3191656 w 3383172"/>
              <a:gd name="connsiteY1" fmla="*/ 0 h 165100"/>
              <a:gd name="connsiteX2" fmla="*/ 3383172 w 3383172"/>
              <a:gd name="connsiteY2" fmla="*/ 165100 h 165100"/>
              <a:gd name="connsiteX3" fmla="*/ 0 w 3383172"/>
              <a:gd name="connsiteY3" fmla="*/ 165100 h 165100"/>
            </a:gdLst>
            <a:ahLst/>
            <a:cxnLst>
              <a:cxn ang="0">
                <a:pos x="connsiteX0" y="connsiteY0"/>
              </a:cxn>
              <a:cxn ang="0">
                <a:pos x="connsiteX1" y="connsiteY1"/>
              </a:cxn>
              <a:cxn ang="0">
                <a:pos x="connsiteX2" y="connsiteY2"/>
              </a:cxn>
              <a:cxn ang="0">
                <a:pos x="connsiteX3" y="connsiteY3"/>
              </a:cxn>
            </a:cxnLst>
            <a:rect l="l" t="t" r="r" b="b"/>
            <a:pathLst>
              <a:path w="3383172" h="165100">
                <a:moveTo>
                  <a:pt x="0" y="0"/>
                </a:moveTo>
                <a:lnTo>
                  <a:pt x="3191656" y="0"/>
                </a:lnTo>
                <a:lnTo>
                  <a:pt x="3383172" y="165100"/>
                </a:lnTo>
                <a:lnTo>
                  <a:pt x="0" y="165100"/>
                </a:lnTo>
                <a:close/>
              </a:path>
            </a:pathLst>
          </a:custGeom>
          <a:solidFill>
            <a:schemeClr val="accent1"/>
          </a:solidFill>
          <a:ln w="12700" cap="flat" cmpd="sng" algn="ctr">
            <a:noFill/>
            <a:prstDash val="solid"/>
            <a:miter lim="800000"/>
          </a:ln>
          <a:effectLst/>
          <a:extLst>
            <a:ext uri="{91240B29-F687-4F45-9708-019B960494DF}">
              <a14:hiddenLine xmlns=""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 xmlns:a16="http://schemas.microsoft.com/office/drawing/2014/main" id="{9811213E-CDC6-CE2D-CE1B-1405C46E1F75}"/>
              </a:ext>
            </a:extLst>
          </p:cNvPr>
          <p:cNvSpPr/>
          <p:nvPr/>
        </p:nvSpPr>
        <p:spPr>
          <a:xfrm>
            <a:off x="3263900" y="6692900"/>
            <a:ext cx="8928100" cy="165100"/>
          </a:xfrm>
          <a:custGeom>
            <a:avLst/>
            <a:gdLst>
              <a:gd name="connsiteX0" fmla="*/ 0 w 8928100"/>
              <a:gd name="connsiteY0" fmla="*/ 0 h 165100"/>
              <a:gd name="connsiteX1" fmla="*/ 2832100 w 8928100"/>
              <a:gd name="connsiteY1" fmla="*/ 0 h 165100"/>
              <a:gd name="connsiteX2" fmla="*/ 3383172 w 8928100"/>
              <a:gd name="connsiteY2" fmla="*/ 0 h 165100"/>
              <a:gd name="connsiteX3" fmla="*/ 8928100 w 8928100"/>
              <a:gd name="connsiteY3" fmla="*/ 0 h 165100"/>
              <a:gd name="connsiteX4" fmla="*/ 8928100 w 8928100"/>
              <a:gd name="connsiteY4" fmla="*/ 165100 h 165100"/>
              <a:gd name="connsiteX5" fmla="*/ 3383172 w 8928100"/>
              <a:gd name="connsiteY5" fmla="*/ 165100 h 165100"/>
              <a:gd name="connsiteX6" fmla="*/ 2832100 w 8928100"/>
              <a:gd name="connsiteY6" fmla="*/ 165100 h 165100"/>
              <a:gd name="connsiteX7" fmla="*/ 191516 w 8928100"/>
              <a:gd name="connsiteY7" fmla="*/ 1651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100" h="165100">
                <a:moveTo>
                  <a:pt x="0" y="0"/>
                </a:moveTo>
                <a:lnTo>
                  <a:pt x="2832100" y="0"/>
                </a:lnTo>
                <a:lnTo>
                  <a:pt x="3383172" y="0"/>
                </a:lnTo>
                <a:lnTo>
                  <a:pt x="8928100" y="0"/>
                </a:lnTo>
                <a:lnTo>
                  <a:pt x="8928100" y="165100"/>
                </a:lnTo>
                <a:lnTo>
                  <a:pt x="3383172" y="165100"/>
                </a:lnTo>
                <a:lnTo>
                  <a:pt x="2832100" y="165100"/>
                </a:lnTo>
                <a:lnTo>
                  <a:pt x="191516" y="165100"/>
                </a:lnTo>
                <a:close/>
              </a:path>
            </a:pathLst>
          </a:custGeom>
          <a:solidFill>
            <a:srgbClr val="1D5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 xmlns:a16="http://schemas.microsoft.com/office/drawing/2014/main" id="{E639ECB6-3E82-ADE5-354C-1A486B39848F}"/>
              </a:ext>
            </a:extLst>
          </p:cNvPr>
          <p:cNvSpPr txBox="1"/>
          <p:nvPr/>
        </p:nvSpPr>
        <p:spPr>
          <a:xfrm>
            <a:off x="9837450" y="514994"/>
            <a:ext cx="1685078" cy="461665"/>
          </a:xfrm>
          <a:prstGeom prst="rect">
            <a:avLst/>
          </a:prstGeom>
          <a:noFill/>
        </p:spPr>
        <p:txBody>
          <a:bodyPr wrap="none" rtlCol="0">
            <a:spAutoFit/>
          </a:bodyPr>
          <a:lstStyle/>
          <a:p>
            <a:pPr algn="r"/>
            <a:r>
              <a:rPr lang="en-US" altLang="zh-CN" sz="2400" dirty="0">
                <a:solidFill>
                  <a:srgbClr val="AD2023"/>
                </a:solidFill>
                <a:latin typeface="SerpentineBold" panose="00000400000000000000" pitchFamily="2" charset="0"/>
              </a:rPr>
              <a:t>OK</a:t>
            </a:r>
            <a:r>
              <a:rPr lang="en-US" altLang="zh-CN" sz="2400" dirty="0">
                <a:solidFill>
                  <a:srgbClr val="1D52A1"/>
                </a:solidFill>
                <a:latin typeface="SerpentineBold" panose="00000400000000000000" pitchFamily="2" charset="0"/>
              </a:rPr>
              <a:t>MOLD</a:t>
            </a:r>
            <a:endParaRPr lang="zh-CN" altLang="en-US" sz="2400" dirty="0">
              <a:solidFill>
                <a:srgbClr val="1D52A1"/>
              </a:solidFill>
              <a:latin typeface="SerpentineBold" panose="00000400000000000000" pitchFamily="2" charset="0"/>
            </a:endParaRPr>
          </a:p>
        </p:txBody>
      </p:sp>
      <p:pic>
        <p:nvPicPr>
          <p:cNvPr id="15" name="图形 14">
            <a:extLst>
              <a:ext uri="{FF2B5EF4-FFF2-40B4-BE49-F238E27FC236}">
                <a16:creationId xmlns="" xmlns:a16="http://schemas.microsoft.com/office/drawing/2014/main" id="{D0D6B02C-FCA4-DC7D-7B60-AF4BF413E632}"/>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8826274" y="3634866"/>
            <a:ext cx="917801" cy="917801"/>
          </a:xfrm>
          <a:prstGeom prst="rect">
            <a:avLst/>
          </a:prstGeom>
        </p:spPr>
      </p:pic>
      <p:grpSp>
        <p:nvGrpSpPr>
          <p:cNvPr id="11" name="组合 10">
            <a:extLst>
              <a:ext uri="{FF2B5EF4-FFF2-40B4-BE49-F238E27FC236}">
                <a16:creationId xmlns="" xmlns:a16="http://schemas.microsoft.com/office/drawing/2014/main" id="{B0C79EAB-7C88-9FFD-AE20-305B440FD1CA}"/>
              </a:ext>
            </a:extLst>
          </p:cNvPr>
          <p:cNvGrpSpPr/>
          <p:nvPr/>
        </p:nvGrpSpPr>
        <p:grpSpPr>
          <a:xfrm>
            <a:off x="1292678" y="3401018"/>
            <a:ext cx="3378153" cy="431659"/>
            <a:chOff x="1292678" y="3695700"/>
            <a:chExt cx="3378153" cy="431659"/>
          </a:xfrm>
        </p:grpSpPr>
        <p:pic>
          <p:nvPicPr>
            <p:cNvPr id="17" name="图形 16">
              <a:extLst>
                <a:ext uri="{FF2B5EF4-FFF2-40B4-BE49-F238E27FC236}">
                  <a16:creationId xmlns="" xmlns:a16="http://schemas.microsoft.com/office/drawing/2014/main" id="{90B72A9E-C61F-E32F-0009-1F036CC51D4E}"/>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1292678" y="3697707"/>
              <a:ext cx="429652" cy="429652"/>
            </a:xfrm>
            <a:prstGeom prst="rect">
              <a:avLst/>
            </a:prstGeom>
          </p:spPr>
        </p:pic>
        <p:sp>
          <p:nvSpPr>
            <p:cNvPr id="22" name="文本框 21">
              <a:extLst>
                <a:ext uri="{FF2B5EF4-FFF2-40B4-BE49-F238E27FC236}">
                  <a16:creationId xmlns="" xmlns:a16="http://schemas.microsoft.com/office/drawing/2014/main" id="{BB0E9EB7-02E8-9052-A949-5C2841B837CA}"/>
                </a:ext>
              </a:extLst>
            </p:cNvPr>
            <p:cNvSpPr txBox="1"/>
            <p:nvPr/>
          </p:nvSpPr>
          <p:spPr>
            <a:xfrm>
              <a:off x="1843771" y="3712478"/>
              <a:ext cx="2066591" cy="400110"/>
            </a:xfrm>
            <a:prstGeom prst="rect">
              <a:avLst/>
            </a:prstGeom>
            <a:noFill/>
          </p:spPr>
          <p:txBody>
            <a:bodyPr wrap="none" rtlCol="0">
              <a:spAutoFit/>
            </a:bodyPr>
            <a:lstStyle/>
            <a:p>
              <a:r>
                <a:rPr lang="en-US" altLang="zh-CN" sz="2000" dirty="0">
                  <a:solidFill>
                    <a:schemeClr val="accent2">
                      <a:lumMod val="60000"/>
                      <a:lumOff val="40000"/>
                    </a:schemeClr>
                  </a:solidFill>
                  <a:latin typeface="Roboto" pitchFamily="2" charset="0"/>
                  <a:ea typeface="Roboto" pitchFamily="2" charset="0"/>
                </a:rPr>
                <a:t>0769-82286301</a:t>
              </a:r>
              <a:endParaRPr lang="zh-CN" altLang="en-US" sz="2000" dirty="0">
                <a:solidFill>
                  <a:schemeClr val="accent2">
                    <a:lumMod val="60000"/>
                    <a:lumOff val="40000"/>
                  </a:schemeClr>
                </a:solidFill>
                <a:latin typeface="Roboto" pitchFamily="2" charset="0"/>
              </a:endParaRPr>
            </a:p>
          </p:txBody>
        </p:sp>
        <p:sp>
          <p:nvSpPr>
            <p:cNvPr id="2" name="文本框 1">
              <a:extLst>
                <a:ext uri="{FF2B5EF4-FFF2-40B4-BE49-F238E27FC236}">
                  <a16:creationId xmlns="" xmlns:a16="http://schemas.microsoft.com/office/drawing/2014/main" id="{C01A112E-9B10-02E2-7263-32555E851DCF}"/>
                </a:ext>
              </a:extLst>
            </p:cNvPr>
            <p:cNvSpPr txBox="1"/>
            <p:nvPr/>
          </p:nvSpPr>
          <p:spPr>
            <a:xfrm>
              <a:off x="3306355" y="3695700"/>
              <a:ext cx="1364476" cy="400110"/>
            </a:xfrm>
            <a:prstGeom prst="rect">
              <a:avLst/>
            </a:prstGeom>
            <a:noFill/>
          </p:spPr>
          <p:txBody>
            <a:bodyPr wrap="none" rtlCol="0">
              <a:spAutoFit/>
            </a:bodyPr>
            <a:lstStyle/>
            <a:p>
              <a:r>
                <a:rPr lang="en-US" altLang="zh-CN" sz="2000" dirty="0">
                  <a:solidFill>
                    <a:schemeClr val="accent2">
                      <a:lumMod val="60000"/>
                      <a:lumOff val="40000"/>
                    </a:schemeClr>
                  </a:solidFill>
                  <a:latin typeface="Roboto" pitchFamily="2" charset="0"/>
                  <a:ea typeface="Roboto" pitchFamily="2" charset="0"/>
                </a:rPr>
                <a:t>82286302</a:t>
              </a:r>
              <a:endParaRPr lang="zh-CN" altLang="en-US" sz="2000" dirty="0">
                <a:solidFill>
                  <a:schemeClr val="accent2">
                    <a:lumMod val="60000"/>
                    <a:lumOff val="40000"/>
                  </a:schemeClr>
                </a:solidFill>
                <a:latin typeface="Roboto" pitchFamily="2" charset="0"/>
              </a:endParaRPr>
            </a:p>
          </p:txBody>
        </p:sp>
      </p:grpSp>
      <p:grpSp>
        <p:nvGrpSpPr>
          <p:cNvPr id="10" name="组合 9">
            <a:extLst>
              <a:ext uri="{FF2B5EF4-FFF2-40B4-BE49-F238E27FC236}">
                <a16:creationId xmlns="" xmlns:a16="http://schemas.microsoft.com/office/drawing/2014/main" id="{3C4EF02C-EC3C-A5EA-67EE-D6A43559D5AE}"/>
              </a:ext>
            </a:extLst>
          </p:cNvPr>
          <p:cNvGrpSpPr/>
          <p:nvPr/>
        </p:nvGrpSpPr>
        <p:grpSpPr>
          <a:xfrm>
            <a:off x="1292678" y="3991279"/>
            <a:ext cx="2793486" cy="429652"/>
            <a:chOff x="1292678" y="4307281"/>
            <a:chExt cx="2793486" cy="429652"/>
          </a:xfrm>
        </p:grpSpPr>
        <p:pic>
          <p:nvPicPr>
            <p:cNvPr id="8" name="图形 7">
              <a:extLst>
                <a:ext uri="{FF2B5EF4-FFF2-40B4-BE49-F238E27FC236}">
                  <a16:creationId xmlns="" xmlns:a16="http://schemas.microsoft.com/office/drawing/2014/main" id="{3E7A9447-C55A-BE54-149A-96F20D97C4AE}"/>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1292678" y="4307281"/>
              <a:ext cx="431800" cy="429652"/>
            </a:xfrm>
            <a:prstGeom prst="rect">
              <a:avLst/>
            </a:prstGeom>
          </p:spPr>
        </p:pic>
        <p:sp>
          <p:nvSpPr>
            <p:cNvPr id="27" name="文本框 26">
              <a:extLst>
                <a:ext uri="{FF2B5EF4-FFF2-40B4-BE49-F238E27FC236}">
                  <a16:creationId xmlns="" xmlns:a16="http://schemas.microsoft.com/office/drawing/2014/main" id="{ECF9C175-846C-4649-EAE8-D76B3FD7FFD9}"/>
                </a:ext>
              </a:extLst>
            </p:cNvPr>
            <p:cNvSpPr txBox="1"/>
            <p:nvPr/>
          </p:nvSpPr>
          <p:spPr>
            <a:xfrm>
              <a:off x="1844845" y="4322052"/>
              <a:ext cx="2241319" cy="400110"/>
            </a:xfrm>
            <a:prstGeom prst="rect">
              <a:avLst/>
            </a:prstGeom>
            <a:noFill/>
          </p:spPr>
          <p:txBody>
            <a:bodyPr wrap="none" rtlCol="0">
              <a:spAutoFit/>
            </a:bodyPr>
            <a:lstStyle/>
            <a:p>
              <a:r>
                <a:rPr lang="en-US" altLang="zh-CN" sz="2000" dirty="0">
                  <a:solidFill>
                    <a:schemeClr val="accent2">
                      <a:lumMod val="60000"/>
                      <a:lumOff val="40000"/>
                    </a:schemeClr>
                  </a:solidFill>
                  <a:latin typeface="Roboto" pitchFamily="2" charset="0"/>
                  <a:ea typeface="Roboto" pitchFamily="2" charset="0"/>
                </a:rPr>
                <a:t>ok@ok-mold.com</a:t>
              </a:r>
              <a:endParaRPr lang="zh-CN" altLang="en-US" sz="2000" dirty="0">
                <a:solidFill>
                  <a:schemeClr val="accent2">
                    <a:lumMod val="60000"/>
                    <a:lumOff val="40000"/>
                  </a:schemeClr>
                </a:solidFill>
                <a:latin typeface="Roboto" pitchFamily="2" charset="0"/>
              </a:endParaRPr>
            </a:p>
          </p:txBody>
        </p:sp>
      </p:grpSp>
      <p:sp>
        <p:nvSpPr>
          <p:cNvPr id="45" name="矩形 44">
            <a:extLst>
              <a:ext uri="{FF2B5EF4-FFF2-40B4-BE49-F238E27FC236}">
                <a16:creationId xmlns="" xmlns:a16="http://schemas.microsoft.com/office/drawing/2014/main" id="{18E87CF8-E8A7-6D58-DE20-3303EE3593B6}"/>
              </a:ext>
            </a:extLst>
          </p:cNvPr>
          <p:cNvSpPr/>
          <p:nvPr/>
        </p:nvSpPr>
        <p:spPr>
          <a:xfrm>
            <a:off x="669469" y="2052107"/>
            <a:ext cx="9977405" cy="816455"/>
          </a:xfrm>
          <a:prstGeom prst="rect">
            <a:avLst/>
          </a:prstGeom>
          <a:gradFill flip="none" rotWithShape="1">
            <a:gsLst>
              <a:gs pos="0">
                <a:schemeClr val="accent2"/>
              </a:gs>
              <a:gs pos="7800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 xmlns:a16="http://schemas.microsoft.com/office/drawing/2014/main" id="{768F26C8-5AD3-3B51-21B4-7A98757BA5BB}"/>
              </a:ext>
            </a:extLst>
          </p:cNvPr>
          <p:cNvSpPr txBox="1"/>
          <p:nvPr/>
        </p:nvSpPr>
        <p:spPr>
          <a:xfrm>
            <a:off x="1199918" y="2167946"/>
            <a:ext cx="8462573" cy="584775"/>
          </a:xfrm>
          <a:prstGeom prst="rect">
            <a:avLst/>
          </a:prstGeom>
          <a:noFill/>
        </p:spPr>
        <p:txBody>
          <a:bodyPr wrap="none" rtlCol="0">
            <a:spAutoFit/>
          </a:bodyPr>
          <a:lstStyle/>
          <a:p>
            <a:r>
              <a:rPr lang="ja-JP" altLang="en-US" sz="3200" dirty="0" smtClean="0">
                <a:solidFill>
                  <a:schemeClr val="bg1"/>
                </a:solidFill>
                <a:latin typeface="思源黑体 CN Bold" panose="020B0800000000000000" pitchFamily="34" charset="-122"/>
                <a:ea typeface="思源黑体 CN Bold" panose="020B0800000000000000" pitchFamily="34" charset="-122"/>
              </a:rPr>
              <a:t>常に超精密金型の制作して</a:t>
            </a:r>
            <a:r>
              <a:rPr lang="en-US" altLang="ja-JP" sz="3200" dirty="0" smtClean="0">
                <a:solidFill>
                  <a:schemeClr val="bg1"/>
                </a:solidFill>
                <a:latin typeface="思源黑体 CN Bold" panose="020B0800000000000000" pitchFamily="34" charset="-122"/>
                <a:ea typeface="思源黑体 CN Bold" panose="020B0800000000000000" pitchFamily="34" charset="-122"/>
              </a:rPr>
              <a:t>20</a:t>
            </a:r>
            <a:r>
              <a:rPr lang="ja-JP" altLang="en-US" sz="3200" dirty="0" smtClean="0">
                <a:solidFill>
                  <a:schemeClr val="bg1"/>
                </a:solidFill>
                <a:latin typeface="思源黑体 CN Bold" panose="020B0800000000000000" pitchFamily="34" charset="-122"/>
                <a:ea typeface="思源黑体 CN Bold" panose="020B0800000000000000" pitchFamily="34" charset="-122"/>
              </a:rPr>
              <a:t>年に経ちました</a:t>
            </a:r>
            <a:endParaRPr lang="zh-CN" altLang="en-US" sz="3200" dirty="0">
              <a:solidFill>
                <a:schemeClr val="bg1"/>
              </a:solidFill>
              <a:latin typeface="思源黑体 CN Bold" panose="020B0800000000000000" pitchFamily="34" charset="-122"/>
              <a:ea typeface="思源黑体 CN Bold" panose="020B0800000000000000" pitchFamily="34" charset="-122"/>
            </a:endParaRPr>
          </a:p>
        </p:txBody>
      </p:sp>
      <p:grpSp>
        <p:nvGrpSpPr>
          <p:cNvPr id="9" name="组合 8">
            <a:extLst>
              <a:ext uri="{FF2B5EF4-FFF2-40B4-BE49-F238E27FC236}">
                <a16:creationId xmlns="" xmlns:a16="http://schemas.microsoft.com/office/drawing/2014/main" id="{04B7EC02-E4C1-3116-C06D-8D6B7E5352DD}"/>
              </a:ext>
            </a:extLst>
          </p:cNvPr>
          <p:cNvGrpSpPr/>
          <p:nvPr/>
        </p:nvGrpSpPr>
        <p:grpSpPr>
          <a:xfrm>
            <a:off x="1292678" y="5167786"/>
            <a:ext cx="5609962" cy="430269"/>
            <a:chOff x="1292678" y="5001384"/>
            <a:chExt cx="5609962" cy="430269"/>
          </a:xfrm>
        </p:grpSpPr>
        <p:sp>
          <p:nvSpPr>
            <p:cNvPr id="7" name="图形 4">
              <a:extLst>
                <a:ext uri="{FF2B5EF4-FFF2-40B4-BE49-F238E27FC236}">
                  <a16:creationId xmlns="" xmlns:a16="http://schemas.microsoft.com/office/drawing/2014/main" id="{5707B498-7C94-6857-69C1-184DC942687A}"/>
                </a:ext>
              </a:extLst>
            </p:cNvPr>
            <p:cNvSpPr/>
            <p:nvPr/>
          </p:nvSpPr>
          <p:spPr>
            <a:xfrm>
              <a:off x="1292678" y="5001384"/>
              <a:ext cx="429652" cy="430269"/>
            </a:xfrm>
            <a:custGeom>
              <a:avLst/>
              <a:gdLst>
                <a:gd name="connsiteX0" fmla="*/ 1629728 w 1664245"/>
                <a:gd name="connsiteY0" fmla="*/ 1485662 h 1666636"/>
                <a:gd name="connsiteX1" fmla="*/ 1538288 w 1664245"/>
                <a:gd name="connsiteY1" fmla="*/ 1485662 h 1666636"/>
                <a:gd name="connsiteX2" fmla="*/ 1538288 w 1664245"/>
                <a:gd name="connsiteY2" fmla="*/ 444579 h 1666636"/>
                <a:gd name="connsiteX3" fmla="*/ 1492568 w 1664245"/>
                <a:gd name="connsiteY3" fmla="*/ 374094 h 1666636"/>
                <a:gd name="connsiteX4" fmla="*/ 1036320 w 1664245"/>
                <a:gd name="connsiteY4" fmla="*/ 135969 h 1666636"/>
                <a:gd name="connsiteX5" fmla="*/ 956310 w 1664245"/>
                <a:gd name="connsiteY5" fmla="*/ 135969 h 1666636"/>
                <a:gd name="connsiteX6" fmla="*/ 910590 w 1664245"/>
                <a:gd name="connsiteY6" fmla="*/ 325517 h 1666636"/>
                <a:gd name="connsiteX7" fmla="*/ 910590 w 1664245"/>
                <a:gd name="connsiteY7" fmla="*/ 1604724 h 1666636"/>
                <a:gd name="connsiteX8" fmla="*/ 819150 w 1664245"/>
                <a:gd name="connsiteY8" fmla="*/ 1604724 h 1666636"/>
                <a:gd name="connsiteX9" fmla="*/ 819150 w 1664245"/>
                <a:gd name="connsiteY9" fmla="*/ 198834 h 1666636"/>
                <a:gd name="connsiteX10" fmla="*/ 784860 w 1664245"/>
                <a:gd name="connsiteY10" fmla="*/ 9287 h 1666636"/>
                <a:gd name="connsiteX11" fmla="*/ 693420 w 1664245"/>
                <a:gd name="connsiteY11" fmla="*/ 9287 h 1666636"/>
                <a:gd name="connsiteX12" fmla="*/ 171450 w 1664245"/>
                <a:gd name="connsiteY12" fmla="*/ 284559 h 1666636"/>
                <a:gd name="connsiteX13" fmla="*/ 125730 w 1664245"/>
                <a:gd name="connsiteY13" fmla="*/ 356949 h 1666636"/>
                <a:gd name="connsiteX14" fmla="*/ 125730 w 1664245"/>
                <a:gd name="connsiteY14" fmla="*/ 1486614 h 1666636"/>
                <a:gd name="connsiteX15" fmla="*/ 34290 w 1664245"/>
                <a:gd name="connsiteY15" fmla="*/ 1486614 h 1666636"/>
                <a:gd name="connsiteX16" fmla="*/ 0 w 1664245"/>
                <a:gd name="connsiteY16" fmla="*/ 1510427 h 1666636"/>
                <a:gd name="connsiteX17" fmla="*/ 0 w 1664245"/>
                <a:gd name="connsiteY17" fmla="*/ 1642824 h 1666636"/>
                <a:gd name="connsiteX18" fmla="*/ 34290 w 1664245"/>
                <a:gd name="connsiteY18" fmla="*/ 1666637 h 1666636"/>
                <a:gd name="connsiteX19" fmla="*/ 1629728 w 1664245"/>
                <a:gd name="connsiteY19" fmla="*/ 1666637 h 1666636"/>
                <a:gd name="connsiteX20" fmla="*/ 1664018 w 1664245"/>
                <a:gd name="connsiteY20" fmla="*/ 1642824 h 1666636"/>
                <a:gd name="connsiteX21" fmla="*/ 1664018 w 1664245"/>
                <a:gd name="connsiteY21" fmla="*/ 1511379 h 1666636"/>
                <a:gd name="connsiteX22" fmla="*/ 1629728 w 1664245"/>
                <a:gd name="connsiteY22" fmla="*/ 1485662 h 1666636"/>
                <a:gd name="connsiteX23" fmla="*/ 558165 w 1664245"/>
                <a:gd name="connsiteY23" fmla="*/ 1318022 h 1666636"/>
                <a:gd name="connsiteX24" fmla="*/ 534353 w 1664245"/>
                <a:gd name="connsiteY24" fmla="*/ 1341834 h 1666636"/>
                <a:gd name="connsiteX25" fmla="*/ 405765 w 1664245"/>
                <a:gd name="connsiteY25" fmla="*/ 1341834 h 1666636"/>
                <a:gd name="connsiteX26" fmla="*/ 381953 w 1664245"/>
                <a:gd name="connsiteY26" fmla="*/ 1318022 h 1666636"/>
                <a:gd name="connsiteX27" fmla="*/ 381953 w 1664245"/>
                <a:gd name="connsiteY27" fmla="*/ 1206579 h 1666636"/>
                <a:gd name="connsiteX28" fmla="*/ 405765 w 1664245"/>
                <a:gd name="connsiteY28" fmla="*/ 1182767 h 1666636"/>
                <a:gd name="connsiteX29" fmla="*/ 537210 w 1664245"/>
                <a:gd name="connsiteY29" fmla="*/ 1182767 h 1666636"/>
                <a:gd name="connsiteX30" fmla="*/ 561023 w 1664245"/>
                <a:gd name="connsiteY30" fmla="*/ 1206579 h 1666636"/>
                <a:gd name="connsiteX31" fmla="*/ 558165 w 1664245"/>
                <a:gd name="connsiteY31" fmla="*/ 1318022 h 1666636"/>
                <a:gd name="connsiteX32" fmla="*/ 558165 w 1664245"/>
                <a:gd name="connsiteY32" fmla="*/ 981789 h 1666636"/>
                <a:gd name="connsiteX33" fmla="*/ 534353 w 1664245"/>
                <a:gd name="connsiteY33" fmla="*/ 1005602 h 1666636"/>
                <a:gd name="connsiteX34" fmla="*/ 405765 w 1664245"/>
                <a:gd name="connsiteY34" fmla="*/ 1005602 h 1666636"/>
                <a:gd name="connsiteX35" fmla="*/ 381953 w 1664245"/>
                <a:gd name="connsiteY35" fmla="*/ 981789 h 1666636"/>
                <a:gd name="connsiteX36" fmla="*/ 381953 w 1664245"/>
                <a:gd name="connsiteY36" fmla="*/ 868442 h 1666636"/>
                <a:gd name="connsiteX37" fmla="*/ 405765 w 1664245"/>
                <a:gd name="connsiteY37" fmla="*/ 844629 h 1666636"/>
                <a:gd name="connsiteX38" fmla="*/ 537210 w 1664245"/>
                <a:gd name="connsiteY38" fmla="*/ 844629 h 1666636"/>
                <a:gd name="connsiteX39" fmla="*/ 561023 w 1664245"/>
                <a:gd name="connsiteY39" fmla="*/ 868442 h 1666636"/>
                <a:gd name="connsiteX40" fmla="*/ 558165 w 1664245"/>
                <a:gd name="connsiteY40" fmla="*/ 981789 h 1666636"/>
                <a:gd name="connsiteX41" fmla="*/ 558165 w 1664245"/>
                <a:gd name="connsiteY41" fmla="*/ 646509 h 1666636"/>
                <a:gd name="connsiteX42" fmla="*/ 534353 w 1664245"/>
                <a:gd name="connsiteY42" fmla="*/ 670322 h 1666636"/>
                <a:gd name="connsiteX43" fmla="*/ 405765 w 1664245"/>
                <a:gd name="connsiteY43" fmla="*/ 670322 h 1666636"/>
                <a:gd name="connsiteX44" fmla="*/ 381953 w 1664245"/>
                <a:gd name="connsiteY44" fmla="*/ 646509 h 1666636"/>
                <a:gd name="connsiteX45" fmla="*/ 381953 w 1664245"/>
                <a:gd name="connsiteY45" fmla="*/ 532209 h 1666636"/>
                <a:gd name="connsiteX46" fmla="*/ 405765 w 1664245"/>
                <a:gd name="connsiteY46" fmla="*/ 508397 h 1666636"/>
                <a:gd name="connsiteX47" fmla="*/ 537210 w 1664245"/>
                <a:gd name="connsiteY47" fmla="*/ 508397 h 1666636"/>
                <a:gd name="connsiteX48" fmla="*/ 561023 w 1664245"/>
                <a:gd name="connsiteY48" fmla="*/ 532209 h 1666636"/>
                <a:gd name="connsiteX49" fmla="*/ 558165 w 1664245"/>
                <a:gd name="connsiteY49" fmla="*/ 646509 h 1666636"/>
                <a:gd name="connsiteX50" fmla="*/ 1309688 w 1664245"/>
                <a:gd name="connsiteY50" fmla="*/ 1317069 h 1666636"/>
                <a:gd name="connsiteX51" fmla="*/ 1285875 w 1664245"/>
                <a:gd name="connsiteY51" fmla="*/ 1340882 h 1666636"/>
                <a:gd name="connsiteX52" fmla="*/ 1154430 w 1664245"/>
                <a:gd name="connsiteY52" fmla="*/ 1340882 h 1666636"/>
                <a:gd name="connsiteX53" fmla="*/ 1130618 w 1664245"/>
                <a:gd name="connsiteY53" fmla="*/ 1317069 h 1666636"/>
                <a:gd name="connsiteX54" fmla="*/ 1130618 w 1664245"/>
                <a:gd name="connsiteY54" fmla="*/ 1204674 h 1666636"/>
                <a:gd name="connsiteX55" fmla="*/ 1154430 w 1664245"/>
                <a:gd name="connsiteY55" fmla="*/ 1180862 h 1666636"/>
                <a:gd name="connsiteX56" fmla="*/ 1285875 w 1664245"/>
                <a:gd name="connsiteY56" fmla="*/ 1180862 h 1666636"/>
                <a:gd name="connsiteX57" fmla="*/ 1309688 w 1664245"/>
                <a:gd name="connsiteY57" fmla="*/ 1204674 h 1666636"/>
                <a:gd name="connsiteX58" fmla="*/ 1309688 w 1664245"/>
                <a:gd name="connsiteY58" fmla="*/ 1317069 h 1666636"/>
                <a:gd name="connsiteX59" fmla="*/ 1309688 w 1664245"/>
                <a:gd name="connsiteY59" fmla="*/ 980837 h 1666636"/>
                <a:gd name="connsiteX60" fmla="*/ 1285875 w 1664245"/>
                <a:gd name="connsiteY60" fmla="*/ 1004649 h 1666636"/>
                <a:gd name="connsiteX61" fmla="*/ 1154430 w 1664245"/>
                <a:gd name="connsiteY61" fmla="*/ 1004649 h 1666636"/>
                <a:gd name="connsiteX62" fmla="*/ 1130618 w 1664245"/>
                <a:gd name="connsiteY62" fmla="*/ 980837 h 1666636"/>
                <a:gd name="connsiteX63" fmla="*/ 1130618 w 1664245"/>
                <a:gd name="connsiteY63" fmla="*/ 868442 h 1666636"/>
                <a:gd name="connsiteX64" fmla="*/ 1154430 w 1664245"/>
                <a:gd name="connsiteY64" fmla="*/ 844629 h 1666636"/>
                <a:gd name="connsiteX65" fmla="*/ 1285875 w 1664245"/>
                <a:gd name="connsiteY65" fmla="*/ 844629 h 1666636"/>
                <a:gd name="connsiteX66" fmla="*/ 1309688 w 1664245"/>
                <a:gd name="connsiteY66" fmla="*/ 868442 h 1666636"/>
                <a:gd name="connsiteX67" fmla="*/ 1309688 w 1664245"/>
                <a:gd name="connsiteY67" fmla="*/ 980837 h 1666636"/>
                <a:gd name="connsiteX68" fmla="*/ 1309688 w 1664245"/>
                <a:gd name="connsiteY68" fmla="*/ 645557 h 1666636"/>
                <a:gd name="connsiteX69" fmla="*/ 1285875 w 1664245"/>
                <a:gd name="connsiteY69" fmla="*/ 669369 h 1666636"/>
                <a:gd name="connsiteX70" fmla="*/ 1154430 w 1664245"/>
                <a:gd name="connsiteY70" fmla="*/ 669369 h 1666636"/>
                <a:gd name="connsiteX71" fmla="*/ 1130618 w 1664245"/>
                <a:gd name="connsiteY71" fmla="*/ 645557 h 1666636"/>
                <a:gd name="connsiteX72" fmla="*/ 1130618 w 1664245"/>
                <a:gd name="connsiteY72" fmla="*/ 532209 h 1666636"/>
                <a:gd name="connsiteX73" fmla="*/ 1154430 w 1664245"/>
                <a:gd name="connsiteY73" fmla="*/ 508397 h 1666636"/>
                <a:gd name="connsiteX74" fmla="*/ 1285875 w 1664245"/>
                <a:gd name="connsiteY74" fmla="*/ 508397 h 1666636"/>
                <a:gd name="connsiteX75" fmla="*/ 1309688 w 1664245"/>
                <a:gd name="connsiteY75" fmla="*/ 532209 h 1666636"/>
                <a:gd name="connsiteX76" fmla="*/ 1309688 w 1664245"/>
                <a:gd name="connsiteY76" fmla="*/ 645557 h 166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64245" h="1666636">
                  <a:moveTo>
                    <a:pt x="1629728" y="1485662"/>
                  </a:moveTo>
                  <a:lnTo>
                    <a:pt x="1538288" y="1485662"/>
                  </a:lnTo>
                  <a:lnTo>
                    <a:pt x="1538288" y="444579"/>
                  </a:lnTo>
                  <a:cubicBezTo>
                    <a:pt x="1538288" y="414099"/>
                    <a:pt x="1520190" y="387429"/>
                    <a:pt x="1492568" y="374094"/>
                  </a:cubicBezTo>
                  <a:lnTo>
                    <a:pt x="1036320" y="135969"/>
                  </a:lnTo>
                  <a:cubicBezTo>
                    <a:pt x="1010603" y="124539"/>
                    <a:pt x="982028" y="124539"/>
                    <a:pt x="956310" y="135969"/>
                  </a:cubicBezTo>
                  <a:cubicBezTo>
                    <a:pt x="927735" y="147399"/>
                    <a:pt x="909638" y="175022"/>
                    <a:pt x="910590" y="325517"/>
                  </a:cubicBezTo>
                  <a:lnTo>
                    <a:pt x="910590" y="1604724"/>
                  </a:lnTo>
                  <a:lnTo>
                    <a:pt x="819150" y="1604724"/>
                  </a:lnTo>
                  <a:lnTo>
                    <a:pt x="819150" y="198834"/>
                  </a:lnTo>
                  <a:cubicBezTo>
                    <a:pt x="819150" y="44529"/>
                    <a:pt x="819150" y="21669"/>
                    <a:pt x="784860" y="9287"/>
                  </a:cubicBezTo>
                  <a:cubicBezTo>
                    <a:pt x="755333" y="-3096"/>
                    <a:pt x="722948" y="-3096"/>
                    <a:pt x="693420" y="9287"/>
                  </a:cubicBezTo>
                  <a:lnTo>
                    <a:pt x="171450" y="284559"/>
                  </a:lnTo>
                  <a:cubicBezTo>
                    <a:pt x="143828" y="297894"/>
                    <a:pt x="125730" y="326469"/>
                    <a:pt x="125730" y="356949"/>
                  </a:cubicBezTo>
                  <a:lnTo>
                    <a:pt x="125730" y="1486614"/>
                  </a:lnTo>
                  <a:lnTo>
                    <a:pt x="34290" y="1486614"/>
                  </a:lnTo>
                  <a:cubicBezTo>
                    <a:pt x="11430" y="1486614"/>
                    <a:pt x="0" y="1498997"/>
                    <a:pt x="0" y="1510427"/>
                  </a:cubicBezTo>
                  <a:lnTo>
                    <a:pt x="0" y="1642824"/>
                  </a:lnTo>
                  <a:cubicBezTo>
                    <a:pt x="0" y="1654254"/>
                    <a:pt x="11430" y="1666637"/>
                    <a:pt x="34290" y="1666637"/>
                  </a:cubicBezTo>
                  <a:lnTo>
                    <a:pt x="1629728" y="1666637"/>
                  </a:lnTo>
                  <a:cubicBezTo>
                    <a:pt x="1640205" y="1666637"/>
                    <a:pt x="1662113" y="1654254"/>
                    <a:pt x="1664018" y="1642824"/>
                  </a:cubicBezTo>
                  <a:lnTo>
                    <a:pt x="1664018" y="1511379"/>
                  </a:lnTo>
                  <a:cubicBezTo>
                    <a:pt x="1666875" y="1497092"/>
                    <a:pt x="1642110" y="1485662"/>
                    <a:pt x="1629728" y="1485662"/>
                  </a:cubicBezTo>
                  <a:close/>
                  <a:moveTo>
                    <a:pt x="558165" y="1318022"/>
                  </a:moveTo>
                  <a:cubicBezTo>
                    <a:pt x="558165" y="1331357"/>
                    <a:pt x="547688" y="1341834"/>
                    <a:pt x="534353" y="1341834"/>
                  </a:cubicBezTo>
                  <a:lnTo>
                    <a:pt x="405765" y="1341834"/>
                  </a:lnTo>
                  <a:cubicBezTo>
                    <a:pt x="392430" y="1341834"/>
                    <a:pt x="381953" y="1331357"/>
                    <a:pt x="381953" y="1318022"/>
                  </a:cubicBezTo>
                  <a:lnTo>
                    <a:pt x="381953" y="1206579"/>
                  </a:lnTo>
                  <a:cubicBezTo>
                    <a:pt x="381953" y="1193244"/>
                    <a:pt x="392430" y="1182767"/>
                    <a:pt x="405765" y="1182767"/>
                  </a:cubicBezTo>
                  <a:lnTo>
                    <a:pt x="537210" y="1182767"/>
                  </a:lnTo>
                  <a:cubicBezTo>
                    <a:pt x="550545" y="1182767"/>
                    <a:pt x="561023" y="1193244"/>
                    <a:pt x="561023" y="1206579"/>
                  </a:cubicBezTo>
                  <a:lnTo>
                    <a:pt x="558165" y="1318022"/>
                  </a:lnTo>
                  <a:close/>
                  <a:moveTo>
                    <a:pt x="558165" y="981789"/>
                  </a:moveTo>
                  <a:cubicBezTo>
                    <a:pt x="558165" y="995124"/>
                    <a:pt x="547688" y="1005602"/>
                    <a:pt x="534353" y="1005602"/>
                  </a:cubicBezTo>
                  <a:lnTo>
                    <a:pt x="405765" y="1005602"/>
                  </a:lnTo>
                  <a:cubicBezTo>
                    <a:pt x="392430" y="1005602"/>
                    <a:pt x="381953" y="995124"/>
                    <a:pt x="381953" y="981789"/>
                  </a:cubicBezTo>
                  <a:lnTo>
                    <a:pt x="381953" y="868442"/>
                  </a:lnTo>
                  <a:cubicBezTo>
                    <a:pt x="381953" y="855107"/>
                    <a:pt x="392430" y="844629"/>
                    <a:pt x="405765" y="844629"/>
                  </a:cubicBezTo>
                  <a:lnTo>
                    <a:pt x="537210" y="844629"/>
                  </a:lnTo>
                  <a:cubicBezTo>
                    <a:pt x="550545" y="844629"/>
                    <a:pt x="561023" y="855107"/>
                    <a:pt x="561023" y="868442"/>
                  </a:cubicBezTo>
                  <a:lnTo>
                    <a:pt x="558165" y="981789"/>
                  </a:lnTo>
                  <a:close/>
                  <a:moveTo>
                    <a:pt x="558165" y="646509"/>
                  </a:moveTo>
                  <a:cubicBezTo>
                    <a:pt x="558165" y="659844"/>
                    <a:pt x="547688" y="670322"/>
                    <a:pt x="534353" y="670322"/>
                  </a:cubicBezTo>
                  <a:lnTo>
                    <a:pt x="405765" y="670322"/>
                  </a:lnTo>
                  <a:cubicBezTo>
                    <a:pt x="392430" y="670322"/>
                    <a:pt x="381953" y="659844"/>
                    <a:pt x="381953" y="646509"/>
                  </a:cubicBezTo>
                  <a:lnTo>
                    <a:pt x="381953" y="532209"/>
                  </a:lnTo>
                  <a:cubicBezTo>
                    <a:pt x="381953" y="518874"/>
                    <a:pt x="392430" y="508397"/>
                    <a:pt x="405765" y="508397"/>
                  </a:cubicBezTo>
                  <a:lnTo>
                    <a:pt x="537210" y="508397"/>
                  </a:lnTo>
                  <a:cubicBezTo>
                    <a:pt x="550545" y="508397"/>
                    <a:pt x="561023" y="518874"/>
                    <a:pt x="561023" y="532209"/>
                  </a:cubicBezTo>
                  <a:lnTo>
                    <a:pt x="558165" y="646509"/>
                  </a:lnTo>
                  <a:close/>
                  <a:moveTo>
                    <a:pt x="1309688" y="1317069"/>
                  </a:moveTo>
                  <a:cubicBezTo>
                    <a:pt x="1309688" y="1330404"/>
                    <a:pt x="1299210" y="1340882"/>
                    <a:pt x="1285875" y="1340882"/>
                  </a:cubicBezTo>
                  <a:lnTo>
                    <a:pt x="1154430" y="1340882"/>
                  </a:lnTo>
                  <a:cubicBezTo>
                    <a:pt x="1141095" y="1340882"/>
                    <a:pt x="1130618" y="1330404"/>
                    <a:pt x="1130618" y="1317069"/>
                  </a:cubicBezTo>
                  <a:lnTo>
                    <a:pt x="1130618" y="1204674"/>
                  </a:lnTo>
                  <a:cubicBezTo>
                    <a:pt x="1130618" y="1191339"/>
                    <a:pt x="1141095" y="1180862"/>
                    <a:pt x="1154430" y="1180862"/>
                  </a:cubicBezTo>
                  <a:lnTo>
                    <a:pt x="1285875" y="1180862"/>
                  </a:lnTo>
                  <a:cubicBezTo>
                    <a:pt x="1299210" y="1180862"/>
                    <a:pt x="1309688" y="1191339"/>
                    <a:pt x="1309688" y="1204674"/>
                  </a:cubicBezTo>
                  <a:lnTo>
                    <a:pt x="1309688" y="1317069"/>
                  </a:lnTo>
                  <a:close/>
                  <a:moveTo>
                    <a:pt x="1309688" y="980837"/>
                  </a:moveTo>
                  <a:cubicBezTo>
                    <a:pt x="1309688" y="994172"/>
                    <a:pt x="1299210" y="1004649"/>
                    <a:pt x="1285875" y="1004649"/>
                  </a:cubicBezTo>
                  <a:lnTo>
                    <a:pt x="1154430" y="1004649"/>
                  </a:lnTo>
                  <a:cubicBezTo>
                    <a:pt x="1141095" y="1004649"/>
                    <a:pt x="1130618" y="994172"/>
                    <a:pt x="1130618" y="980837"/>
                  </a:cubicBezTo>
                  <a:lnTo>
                    <a:pt x="1130618" y="868442"/>
                  </a:lnTo>
                  <a:cubicBezTo>
                    <a:pt x="1130618" y="855107"/>
                    <a:pt x="1141095" y="844629"/>
                    <a:pt x="1154430" y="844629"/>
                  </a:cubicBezTo>
                  <a:lnTo>
                    <a:pt x="1285875" y="844629"/>
                  </a:lnTo>
                  <a:cubicBezTo>
                    <a:pt x="1299210" y="844629"/>
                    <a:pt x="1309688" y="855107"/>
                    <a:pt x="1309688" y="868442"/>
                  </a:cubicBezTo>
                  <a:lnTo>
                    <a:pt x="1309688" y="980837"/>
                  </a:lnTo>
                  <a:close/>
                  <a:moveTo>
                    <a:pt x="1309688" y="645557"/>
                  </a:moveTo>
                  <a:cubicBezTo>
                    <a:pt x="1309688" y="658892"/>
                    <a:pt x="1299210" y="669369"/>
                    <a:pt x="1285875" y="669369"/>
                  </a:cubicBezTo>
                  <a:lnTo>
                    <a:pt x="1154430" y="669369"/>
                  </a:lnTo>
                  <a:cubicBezTo>
                    <a:pt x="1141095" y="669369"/>
                    <a:pt x="1130618" y="658892"/>
                    <a:pt x="1130618" y="645557"/>
                  </a:cubicBezTo>
                  <a:lnTo>
                    <a:pt x="1130618" y="532209"/>
                  </a:lnTo>
                  <a:cubicBezTo>
                    <a:pt x="1130618" y="518874"/>
                    <a:pt x="1141095" y="508397"/>
                    <a:pt x="1154430" y="508397"/>
                  </a:cubicBezTo>
                  <a:lnTo>
                    <a:pt x="1285875" y="508397"/>
                  </a:lnTo>
                  <a:cubicBezTo>
                    <a:pt x="1299210" y="508397"/>
                    <a:pt x="1309688" y="518874"/>
                    <a:pt x="1309688" y="532209"/>
                  </a:cubicBezTo>
                  <a:lnTo>
                    <a:pt x="1309688" y="645557"/>
                  </a:lnTo>
                  <a:close/>
                </a:path>
              </a:pathLst>
            </a:custGeom>
            <a:solidFill>
              <a:schemeClr val="accent2"/>
            </a:solidFill>
            <a:ln w="1860" cap="flat">
              <a:noFill/>
              <a:prstDash val="solid"/>
              <a:miter/>
            </a:ln>
          </p:spPr>
          <p:txBody>
            <a:bodyPr rtlCol="0" anchor="ctr"/>
            <a:lstStyle/>
            <a:p>
              <a:endParaRPr lang="zh-CN" altLang="en-US"/>
            </a:p>
          </p:txBody>
        </p:sp>
        <p:sp>
          <p:nvSpPr>
            <p:cNvPr id="21" name="文本框 20">
              <a:extLst>
                <a:ext uri="{FF2B5EF4-FFF2-40B4-BE49-F238E27FC236}">
                  <a16:creationId xmlns="" xmlns:a16="http://schemas.microsoft.com/office/drawing/2014/main" id="{E9E18164-D339-502C-5F43-35DC5825DCB2}"/>
                </a:ext>
              </a:extLst>
            </p:cNvPr>
            <p:cNvSpPr txBox="1"/>
            <p:nvPr/>
          </p:nvSpPr>
          <p:spPr>
            <a:xfrm>
              <a:off x="1844845" y="5010197"/>
              <a:ext cx="5057795" cy="400110"/>
            </a:xfrm>
            <a:prstGeom prst="rect">
              <a:avLst/>
            </a:prstGeom>
            <a:noFill/>
          </p:spPr>
          <p:txBody>
            <a:bodyPr wrap="none" rtlCol="0">
              <a:spAutoFit/>
            </a:bodyPr>
            <a:lstStyle/>
            <a:p>
              <a:r>
                <a:rPr lang="ja-JP" altLang="en-US" sz="2000" dirty="0" smtClean="0">
                  <a:solidFill>
                    <a:schemeClr val="accent2">
                      <a:lumMod val="60000"/>
                      <a:lumOff val="40000"/>
                    </a:schemeClr>
                  </a:solidFill>
                  <a:latin typeface="Roboto" pitchFamily="2" charset="0"/>
                </a:rPr>
                <a:t>広東省東莞市長安鎮上沙合和区振発路１号</a:t>
              </a:r>
              <a:endParaRPr lang="zh-CN" altLang="en-US" sz="2000" dirty="0">
                <a:solidFill>
                  <a:schemeClr val="accent2">
                    <a:lumMod val="60000"/>
                    <a:lumOff val="40000"/>
                  </a:schemeClr>
                </a:solidFill>
                <a:latin typeface="Roboto" pitchFamily="2" charset="0"/>
              </a:endParaRPr>
            </a:p>
          </p:txBody>
        </p:sp>
      </p:grpSp>
      <p:grpSp>
        <p:nvGrpSpPr>
          <p:cNvPr id="25" name="组合 24">
            <a:extLst>
              <a:ext uri="{FF2B5EF4-FFF2-40B4-BE49-F238E27FC236}">
                <a16:creationId xmlns="" xmlns:a16="http://schemas.microsoft.com/office/drawing/2014/main" id="{F17359D2-B518-F9DB-C389-787C02CE325F}"/>
              </a:ext>
            </a:extLst>
          </p:cNvPr>
          <p:cNvGrpSpPr/>
          <p:nvPr/>
        </p:nvGrpSpPr>
        <p:grpSpPr>
          <a:xfrm>
            <a:off x="1292678" y="4579533"/>
            <a:ext cx="2576519" cy="429652"/>
            <a:chOff x="1292678" y="5654323"/>
            <a:chExt cx="2576519" cy="429652"/>
          </a:xfrm>
        </p:grpSpPr>
        <p:pic>
          <p:nvPicPr>
            <p:cNvPr id="26" name="图形 25">
              <a:extLst>
                <a:ext uri="{FF2B5EF4-FFF2-40B4-BE49-F238E27FC236}">
                  <a16:creationId xmlns="" xmlns:a16="http://schemas.microsoft.com/office/drawing/2014/main" id="{BB872337-D351-A88E-E28A-5DEDB4B9A05A}"/>
                </a:ext>
              </a:extLst>
            </p:cNvPr>
            <p:cNvPicPr>
              <a:picLocks noChangeAspect="1"/>
            </p:cNvPicPr>
            <p:nvPr/>
          </p:nvPicPr>
          <p:blipFill>
            <a:blip r:embed="rId9" cstate="print">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p:blipFill>
          <p:spPr>
            <a:xfrm>
              <a:off x="1292678" y="5654323"/>
              <a:ext cx="429652" cy="429652"/>
            </a:xfrm>
            <a:prstGeom prst="rect">
              <a:avLst/>
            </a:prstGeom>
          </p:spPr>
        </p:pic>
        <p:sp>
          <p:nvSpPr>
            <p:cNvPr id="28" name="文本框 27">
              <a:extLst>
                <a:ext uri="{FF2B5EF4-FFF2-40B4-BE49-F238E27FC236}">
                  <a16:creationId xmlns="" xmlns:a16="http://schemas.microsoft.com/office/drawing/2014/main" id="{619237AE-B6F0-86F1-53D9-97886AD52C92}"/>
                </a:ext>
              </a:extLst>
            </p:cNvPr>
            <p:cNvSpPr txBox="1"/>
            <p:nvPr/>
          </p:nvSpPr>
          <p:spPr>
            <a:xfrm>
              <a:off x="1843771" y="5669094"/>
              <a:ext cx="2025426" cy="400110"/>
            </a:xfrm>
            <a:prstGeom prst="rect">
              <a:avLst/>
            </a:prstGeom>
            <a:noFill/>
          </p:spPr>
          <p:txBody>
            <a:bodyPr wrap="none" rtlCol="0">
              <a:spAutoFit/>
            </a:bodyPr>
            <a:lstStyle/>
            <a:p>
              <a:r>
                <a:rPr lang="en-US" altLang="zh-CN" sz="2000">
                  <a:solidFill>
                    <a:schemeClr val="accent2">
                      <a:lumMod val="60000"/>
                      <a:lumOff val="40000"/>
                    </a:schemeClr>
                  </a:solidFill>
                  <a:latin typeface="Roboto" pitchFamily="2" charset="0"/>
                  <a:ea typeface="Roboto" pitchFamily="2" charset="0"/>
                </a:rPr>
                <a:t>www.okmold.cn</a:t>
              </a:r>
              <a:endParaRPr lang="zh-CN" altLang="en-US" sz="2000" dirty="0">
                <a:solidFill>
                  <a:schemeClr val="accent2">
                    <a:lumMod val="60000"/>
                    <a:lumOff val="40000"/>
                  </a:schemeClr>
                </a:solidFill>
                <a:latin typeface="Roboto" pitchFamily="2" charset="0"/>
              </a:endParaRPr>
            </a:p>
          </p:txBody>
        </p:sp>
      </p:grpSp>
    </p:spTree>
    <p:extLst>
      <p:ext uri="{BB962C8B-B14F-4D97-AF65-F5344CB8AC3E}">
        <p14:creationId xmlns="" xmlns:p14="http://schemas.microsoft.com/office/powerpoint/2010/main" val="1570967710"/>
      </p:ext>
    </p:extLst>
  </p:cSld>
  <p:clrMapOvr>
    <a:masterClrMapping/>
  </p:clrMapOvr>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AD2023"/>
      </a:accent1>
      <a:accent2>
        <a:srgbClr val="1D52A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ysClr val="windowText" lastClr="000000"/>
      </a:dk1>
      <a:lt1>
        <a:sysClr val="window" lastClr="FFFFFF"/>
      </a:lt1>
      <a:dk2>
        <a:srgbClr val="44546A"/>
      </a:dk2>
      <a:lt2>
        <a:srgbClr val="E7E6E6"/>
      </a:lt2>
      <a:accent1>
        <a:srgbClr val="AD2023"/>
      </a:accent1>
      <a:accent2>
        <a:srgbClr val="1D52A1"/>
      </a:accent2>
      <a:accent3>
        <a:srgbClr val="A5A5A5"/>
      </a:accent3>
      <a:accent4>
        <a:srgbClr val="FFC000"/>
      </a:accent4>
      <a:accent5>
        <a:srgbClr val="5B9BD5"/>
      </a:accent5>
      <a:accent6>
        <a:srgbClr val="70AD47"/>
      </a:accent6>
      <a:hlink>
        <a:srgbClr val="0563C1"/>
      </a:hlink>
      <a:folHlink>
        <a:srgbClr val="954F72"/>
      </a:folHlink>
    </a:clrScheme>
    <a:fontScheme name="思源黑体&amp;Roboto">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391</Words>
  <Application>Microsoft Office PowerPoint</Application>
  <PresentationFormat>自定义</PresentationFormat>
  <Paragraphs>82</Paragraphs>
  <Slides>9</Slides>
  <Notes>0</Notes>
  <HiddenSlides>0</HiddenSlides>
  <MMClips>0</MMClips>
  <ScaleCrop>false</ScaleCrop>
  <HeadingPairs>
    <vt:vector size="4" baseType="variant">
      <vt:variant>
        <vt:lpstr>主题</vt:lpstr>
      </vt:variant>
      <vt:variant>
        <vt:i4>2</vt:i4>
      </vt:variant>
      <vt:variant>
        <vt:lpstr>幻灯片标题</vt:lpstr>
      </vt:variant>
      <vt:variant>
        <vt:i4>9</vt:i4>
      </vt:variant>
    </vt:vector>
  </HeadingPairs>
  <TitlesOfParts>
    <vt:vector size="11"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路</dc:creator>
  <cp:lastModifiedBy>Administrator</cp:lastModifiedBy>
  <cp:revision>141</cp:revision>
  <dcterms:created xsi:type="dcterms:W3CDTF">2022-07-12T11:08:11Z</dcterms:created>
  <dcterms:modified xsi:type="dcterms:W3CDTF">2022-10-07T04:42:08Z</dcterms:modified>
</cp:coreProperties>
</file>